
<file path=[Content_Types].xml><?xml version="1.0" encoding="utf-8"?>
<Types xmlns="http://schemas.openxmlformats.org/package/2006/content-types">
  <Default Extension="png" ContentType="image/png"/>
  <Default Extension="mp3" ContentType="audio/mpe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35"/>
  </p:notesMasterIdLst>
  <p:sldIdLst>
    <p:sldId id="256" r:id="rId3"/>
    <p:sldId id="257" r:id="rId4"/>
    <p:sldId id="342" r:id="rId5"/>
    <p:sldId id="343" r:id="rId6"/>
    <p:sldId id="344" r:id="rId7"/>
    <p:sldId id="345" r:id="rId8"/>
    <p:sldId id="346" r:id="rId9"/>
    <p:sldId id="347" r:id="rId10"/>
    <p:sldId id="348" r:id="rId11"/>
    <p:sldId id="349" r:id="rId12"/>
    <p:sldId id="350" r:id="rId13"/>
    <p:sldId id="351" r:id="rId14"/>
    <p:sldId id="352" r:id="rId15"/>
    <p:sldId id="353" r:id="rId16"/>
    <p:sldId id="354" r:id="rId17"/>
    <p:sldId id="355" r:id="rId18"/>
    <p:sldId id="356" r:id="rId19"/>
    <p:sldId id="357" r:id="rId20"/>
    <p:sldId id="358" r:id="rId21"/>
    <p:sldId id="359" r:id="rId22"/>
    <p:sldId id="360" r:id="rId23"/>
    <p:sldId id="304" r:id="rId24"/>
    <p:sldId id="305" r:id="rId25"/>
    <p:sldId id="306" r:id="rId26"/>
    <p:sldId id="307" r:id="rId27"/>
    <p:sldId id="308" r:id="rId28"/>
    <p:sldId id="312" r:id="rId29"/>
    <p:sldId id="309" r:id="rId30"/>
    <p:sldId id="310" r:id="rId31"/>
    <p:sldId id="313" r:id="rId32"/>
    <p:sldId id="314" r:id="rId33"/>
    <p:sldId id="315" r:id="rId3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Fira Sans Extra Condensed" panose="020B0604020202020204" charset="0"/>
      <p:regular r:id="rId40"/>
      <p:bold r:id="rId41"/>
      <p:italic r:id="rId42"/>
      <p:boldItalic r:id="rId43"/>
    </p:embeddedFont>
    <p:embeddedFont>
      <p:font typeface="Segoe UI" panose="020B0502040204020203" pitchFamily="34" charset="0"/>
      <p:regular r:id="rId44"/>
      <p:bold r:id="rId45"/>
      <p:italic r:id="rId46"/>
      <p:boldItalic r:id="rId47"/>
    </p:embeddedFont>
    <p:embeddedFont>
      <p:font typeface="Fira Sans" panose="020B0604020202020204" charset="0"/>
      <p:regular r:id="rId48"/>
      <p:bold r:id="rId49"/>
      <p:italic r:id="rId50"/>
      <p:boldItalic r:id="rId51"/>
    </p:embeddedFont>
    <p:embeddedFont>
      <p:font typeface="A4.RokkittBold-Serif" panose="020B0604020202020204" charset="-93"/>
      <p:bold r:id="rId52"/>
    </p:embeddedFont>
    <p:embeddedFont>
      <p:font typeface="A4.RokkittExtraBold-Serif" panose="020B0604020202020204" charset="-93"/>
      <p:bold r:id="rId53"/>
    </p:embeddedFont>
    <p:embeddedFont>
      <p:font typeface="Roboto" panose="020B0604020202020204" charset="0"/>
      <p:regular r:id="rId54"/>
      <p:bold r:id="rId55"/>
      <p:italic r:id="rId56"/>
      <p:boldItalic r:id="rId57"/>
    </p:embeddedFont>
    <p:embeddedFont>
      <p:font typeface="Trebuchet MS" panose="020B0603020202020204" pitchFamily="34" charset="0"/>
      <p:regular r:id="rId58"/>
      <p:bold r:id="rId59"/>
      <p:italic r:id="rId60"/>
      <p:boldItalic r:id="rId61"/>
    </p:embeddedFont>
    <p:embeddedFont>
      <p:font typeface="Wingdings 3" panose="05040102010807070707" pitchFamily="18" charset="2"/>
      <p:regular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0D1E57-AFE4-444F-B1F1-3ADFFC4C15B7}">
  <a:tblStyle styleId="{2F0D1E57-AFE4-444F-B1F1-3ADFFC4C15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43" autoAdjust="0"/>
    <p:restoredTop sz="76083" autoAdjust="0"/>
  </p:normalViewPr>
  <p:slideViewPr>
    <p:cSldViewPr snapToGrid="0">
      <p:cViewPr varScale="1">
        <p:scale>
          <a:sx n="71" d="100"/>
          <a:sy n="71" d="100"/>
        </p:scale>
        <p:origin x="103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63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font" Target="fonts/font23.fntdata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2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font" Target="fonts/font24.fntdata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font" Target="fonts/font25.fntdata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3.mp3>
</file>

<file path=ppt/media/media4.mp3>
</file>

<file path=ppt/media/media5.mp3>
</file>

<file path=ppt/media/media6.mp3>
</file>

<file path=ppt/media/media7.mp3>
</file>

<file path=ppt/media/media8.m4a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88465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93797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027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9818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38120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9225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44073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19591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730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91c4fec2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91c4fec2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8802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714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660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4031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0322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79049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4099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g98915e9a0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" name="Google Shape;2860;g98915e9a0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729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5348" y="1172825"/>
            <a:ext cx="4260300" cy="219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85348" y="3338575"/>
            <a:ext cx="34632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681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108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6156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7010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531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924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56510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0590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0369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979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>
              <a:buClrTx/>
              <a:buFontTx/>
              <a:buNone/>
            </a:pPr>
            <a:r>
              <a:rPr lang="en-US" sz="6000" kern="1200" dirty="0">
                <a:ln w="3175" cmpd="sng">
                  <a:noFill/>
                </a:ln>
                <a:solidFill>
                  <a:srgbClr val="90C226">
                    <a:lumMod val="60000"/>
                    <a:lumOff val="40000"/>
                  </a:srgbClr>
                </a:solidFill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>
              <a:buClrTx/>
              <a:buFontTx/>
              <a:buNone/>
            </a:pPr>
            <a:r>
              <a:rPr lang="en-US" sz="6000" kern="1200" dirty="0">
                <a:ln w="3175" cmpd="sng">
                  <a:noFill/>
                </a:ln>
                <a:solidFill>
                  <a:srgbClr val="90C226">
                    <a:lumMod val="60000"/>
                    <a:lumOff val="40000"/>
                  </a:srgbClr>
                </a:solidFill>
              </a:rPr>
              <a:t>”</a:t>
            </a:r>
            <a:endParaRPr lang="en-US" sz="1350" kern="1200" dirty="0">
              <a:solidFill>
                <a:srgbClr val="90C226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7956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37358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>
              <a:buClrTx/>
              <a:buFontTx/>
              <a:buNone/>
            </a:pPr>
            <a:r>
              <a:rPr lang="en-US" sz="6000" kern="1200" dirty="0">
                <a:ln w="3175" cmpd="sng">
                  <a:noFill/>
                </a:ln>
                <a:solidFill>
                  <a:srgbClr val="90C226">
                    <a:lumMod val="60000"/>
                    <a:lumOff val="40000"/>
                  </a:srgbClr>
                </a:solidFill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>
              <a:buClrTx/>
              <a:buFontTx/>
              <a:buNone/>
            </a:pPr>
            <a:r>
              <a:rPr lang="en-US" sz="6000" kern="1200" dirty="0">
                <a:ln w="3175" cmpd="sng">
                  <a:noFill/>
                </a:ln>
                <a:solidFill>
                  <a:srgbClr val="90C226">
                    <a:lumMod val="60000"/>
                    <a:lumOff val="40000"/>
                  </a:srgbClr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6627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54418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30981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87B4-B00F-4D4B-815F-B2A9282EFC1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02-Nov-21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8530E-97D9-49A5-9B90-978C5F0AACAA}" type="slidenum">
              <a:rPr lang="en-US" smtClean="0">
                <a:solidFill>
                  <a:srgbClr val="90C226"/>
                </a:solidFill>
              </a:rPr>
              <a:pPr/>
              <a:t>‹#›</a:t>
            </a:fld>
            <a:endParaRPr lang="en-US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073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Sans"/>
              <a:buChar char="●"/>
              <a:defRPr sz="18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orient="horz" pos="1620">
          <p15:clr>
            <a:srgbClr val="EA4335"/>
          </p15:clr>
        </p15:guide>
        <p15:guide id="3">
          <p15:clr>
            <a:srgbClr val="EA4335"/>
          </p15:clr>
        </p15:guide>
        <p15:guide id="4" pos="5760">
          <p15:clr>
            <a:srgbClr val="EA4335"/>
          </p15:clr>
        </p15:guide>
        <p15:guide id="5" orient="horz">
          <p15:clr>
            <a:srgbClr val="EA4335"/>
          </p15:clr>
        </p15:guide>
        <p15:guide id="6" orient="horz" pos="3240">
          <p15:clr>
            <a:srgbClr val="EA4335"/>
          </p15:clr>
        </p15:guide>
        <p15:guide id="7" pos="113">
          <p15:clr>
            <a:srgbClr val="EA4335"/>
          </p15:clr>
        </p15:guide>
        <p15:guide id="8" orient="horz" pos="102">
          <p15:clr>
            <a:srgbClr val="EA4335"/>
          </p15:clr>
        </p15:guide>
        <p15:guide id="9" orient="horz" pos="3138">
          <p15:clr>
            <a:srgbClr val="EA4335"/>
          </p15:clr>
        </p15:guide>
        <p15:guide id="10" pos="5642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buClrTx/>
              <a:buFontTx/>
              <a:buNone/>
            </a:pPr>
            <a:fld id="{CE3C87B4-B00F-4D4B-815F-B2A9282EFC14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Trebuchet MS" panose="020B0603020202020204"/>
              </a:rPr>
              <a:pPr>
                <a:buClrTx/>
                <a:buFontTx/>
                <a:buNone/>
              </a:pPr>
              <a:t>02-Nov-21</a:t>
            </a:fld>
            <a:endParaRPr lang="en-US" kern="1200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buClrTx/>
              <a:buFontTx/>
              <a:buNone/>
            </a:pPr>
            <a:endParaRPr lang="en-US" kern="1200">
              <a:solidFill>
                <a:prstClr val="black">
                  <a:tint val="75000"/>
                </a:prstClr>
              </a:solidFill>
              <a:latin typeface="Trebuchet MS" panose="020B060302020202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>
              <a:buClrTx/>
              <a:buFontTx/>
              <a:buNone/>
            </a:pPr>
            <a:fld id="{1F48530E-97D9-49A5-9B90-978C5F0AACAA}" type="slidenum">
              <a:rPr lang="en-US" kern="1200" smtClean="0">
                <a:solidFill>
                  <a:srgbClr val="90C226"/>
                </a:solidFill>
                <a:latin typeface="Trebuchet MS" panose="020B0603020202020204"/>
              </a:rPr>
              <a:pPr>
                <a:buClrTx/>
                <a:buFontTx/>
                <a:buNone/>
              </a:pPr>
              <a:t>‹#›</a:t>
            </a:fld>
            <a:endParaRPr lang="en-US" kern="1200">
              <a:solidFill>
                <a:srgbClr val="90C226"/>
              </a:solidFill>
              <a:latin typeface="Trebuchet MS" panose="020B06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88582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image" Target="../media/image5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6" Type="http://schemas.openxmlformats.org/officeDocument/2006/relationships/image" Target="../media/image5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8.mp3"/><Relationship Id="rId1" Type="http://schemas.microsoft.com/office/2007/relationships/media" Target="../media/media18.mp3"/><Relationship Id="rId6" Type="http://schemas.openxmlformats.org/officeDocument/2006/relationships/image" Target="../media/image5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6" Type="http://schemas.openxmlformats.org/officeDocument/2006/relationships/image" Target="../media/image5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0.mp3"/><Relationship Id="rId1" Type="http://schemas.microsoft.com/office/2007/relationships/media" Target="../media/media20.mp3"/><Relationship Id="rId6" Type="http://schemas.openxmlformats.org/officeDocument/2006/relationships/image" Target="../media/image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1.mp3"/><Relationship Id="rId1" Type="http://schemas.microsoft.com/office/2007/relationships/media" Target="../media/media21.mp3"/><Relationship Id="rId6" Type="http://schemas.openxmlformats.org/officeDocument/2006/relationships/image" Target="../media/image5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quizlet.com/_93gkay?x=1jqt&amp;i=3bqzmg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23890" y="989101"/>
            <a:ext cx="4260300" cy="219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TOEIC 250</a:t>
            </a:r>
            <a:endParaRPr sz="60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48" name="Google Shape;48;p15"/>
          <p:cNvGrpSpPr/>
          <p:nvPr/>
        </p:nvGrpSpPr>
        <p:grpSpPr>
          <a:xfrm>
            <a:off x="4579150" y="1004976"/>
            <a:ext cx="5421120" cy="6498320"/>
            <a:chOff x="4579150" y="1004976"/>
            <a:chExt cx="5421120" cy="6498320"/>
          </a:xfrm>
        </p:grpSpPr>
        <p:sp>
          <p:nvSpPr>
            <p:cNvPr id="49" name="Google Shape;49;p15"/>
            <p:cNvSpPr/>
            <p:nvPr/>
          </p:nvSpPr>
          <p:spPr>
            <a:xfrm rot="-1072765">
              <a:off x="5303340" y="1799820"/>
              <a:ext cx="3582141" cy="5281118"/>
            </a:xfrm>
            <a:custGeom>
              <a:avLst/>
              <a:gdLst/>
              <a:ahLst/>
              <a:cxnLst/>
              <a:rect l="l" t="t" r="r" b="b"/>
              <a:pathLst>
                <a:path w="84484" h="124554" extrusionOk="0">
                  <a:moveTo>
                    <a:pt x="84484" y="124553"/>
                  </a:moveTo>
                  <a:lnTo>
                    <a:pt x="1" y="124553"/>
                  </a:lnTo>
                  <a:lnTo>
                    <a:pt x="1" y="0"/>
                  </a:lnTo>
                  <a:lnTo>
                    <a:pt x="84484" y="0"/>
                  </a:lnTo>
                  <a:close/>
                  <a:moveTo>
                    <a:pt x="8173" y="12376"/>
                  </a:moveTo>
                  <a:cubicBezTo>
                    <a:pt x="6912" y="12376"/>
                    <a:pt x="5885" y="13403"/>
                    <a:pt x="5885" y="14664"/>
                  </a:cubicBezTo>
                  <a:cubicBezTo>
                    <a:pt x="5885" y="15925"/>
                    <a:pt x="6912" y="16953"/>
                    <a:pt x="8173" y="16953"/>
                  </a:cubicBezTo>
                  <a:cubicBezTo>
                    <a:pt x="9481" y="16953"/>
                    <a:pt x="10508" y="15925"/>
                    <a:pt x="10508" y="14664"/>
                  </a:cubicBezTo>
                  <a:cubicBezTo>
                    <a:pt x="10508" y="13403"/>
                    <a:pt x="9481" y="12376"/>
                    <a:pt x="8173" y="12376"/>
                  </a:cubicBezTo>
                  <a:close/>
                  <a:moveTo>
                    <a:pt x="8173" y="24238"/>
                  </a:moveTo>
                  <a:cubicBezTo>
                    <a:pt x="6912" y="24238"/>
                    <a:pt x="5885" y="25266"/>
                    <a:pt x="5885" y="26573"/>
                  </a:cubicBezTo>
                  <a:cubicBezTo>
                    <a:pt x="5885" y="27834"/>
                    <a:pt x="6912" y="28862"/>
                    <a:pt x="8173" y="28862"/>
                  </a:cubicBezTo>
                  <a:cubicBezTo>
                    <a:pt x="9481" y="28862"/>
                    <a:pt x="10508" y="27834"/>
                    <a:pt x="10508" y="26573"/>
                  </a:cubicBezTo>
                  <a:cubicBezTo>
                    <a:pt x="10508" y="25266"/>
                    <a:pt x="9481" y="24238"/>
                    <a:pt x="8173" y="24238"/>
                  </a:cubicBezTo>
                  <a:close/>
                  <a:moveTo>
                    <a:pt x="8173" y="36147"/>
                  </a:moveTo>
                  <a:cubicBezTo>
                    <a:pt x="6912" y="36147"/>
                    <a:pt x="5885" y="37175"/>
                    <a:pt x="5885" y="38482"/>
                  </a:cubicBezTo>
                  <a:cubicBezTo>
                    <a:pt x="5885" y="39743"/>
                    <a:pt x="6912" y="40771"/>
                    <a:pt x="8173" y="40771"/>
                  </a:cubicBezTo>
                  <a:cubicBezTo>
                    <a:pt x="9481" y="40771"/>
                    <a:pt x="10508" y="39743"/>
                    <a:pt x="10508" y="38482"/>
                  </a:cubicBezTo>
                  <a:cubicBezTo>
                    <a:pt x="10508" y="37175"/>
                    <a:pt x="9481" y="36147"/>
                    <a:pt x="8173" y="36147"/>
                  </a:cubicBezTo>
                  <a:close/>
                  <a:moveTo>
                    <a:pt x="8173" y="48056"/>
                  </a:moveTo>
                  <a:cubicBezTo>
                    <a:pt x="6912" y="48056"/>
                    <a:pt x="5885" y="49083"/>
                    <a:pt x="5885" y="50344"/>
                  </a:cubicBezTo>
                  <a:cubicBezTo>
                    <a:pt x="5885" y="51652"/>
                    <a:pt x="6912" y="52679"/>
                    <a:pt x="8173" y="52679"/>
                  </a:cubicBezTo>
                  <a:cubicBezTo>
                    <a:pt x="9481" y="52679"/>
                    <a:pt x="10508" y="51652"/>
                    <a:pt x="10508" y="50344"/>
                  </a:cubicBezTo>
                  <a:cubicBezTo>
                    <a:pt x="10508" y="49083"/>
                    <a:pt x="9481" y="48056"/>
                    <a:pt x="8173" y="48056"/>
                  </a:cubicBezTo>
                  <a:close/>
                  <a:moveTo>
                    <a:pt x="8173" y="59965"/>
                  </a:moveTo>
                  <a:cubicBezTo>
                    <a:pt x="6912" y="59965"/>
                    <a:pt x="5885" y="60992"/>
                    <a:pt x="5885" y="62253"/>
                  </a:cubicBezTo>
                  <a:cubicBezTo>
                    <a:pt x="5885" y="63514"/>
                    <a:pt x="6912" y="64588"/>
                    <a:pt x="8173" y="64588"/>
                  </a:cubicBezTo>
                  <a:cubicBezTo>
                    <a:pt x="9481" y="64588"/>
                    <a:pt x="10508" y="63514"/>
                    <a:pt x="10508" y="62253"/>
                  </a:cubicBezTo>
                  <a:cubicBezTo>
                    <a:pt x="10508" y="60992"/>
                    <a:pt x="9481" y="59965"/>
                    <a:pt x="8173" y="59965"/>
                  </a:cubicBezTo>
                  <a:close/>
                  <a:moveTo>
                    <a:pt x="8173" y="71874"/>
                  </a:moveTo>
                  <a:cubicBezTo>
                    <a:pt x="6912" y="71874"/>
                    <a:pt x="5885" y="72901"/>
                    <a:pt x="5885" y="74162"/>
                  </a:cubicBezTo>
                  <a:cubicBezTo>
                    <a:pt x="5885" y="75423"/>
                    <a:pt x="6912" y="76451"/>
                    <a:pt x="8173" y="76451"/>
                  </a:cubicBezTo>
                  <a:cubicBezTo>
                    <a:pt x="9481" y="76451"/>
                    <a:pt x="10508" y="75423"/>
                    <a:pt x="10508" y="74162"/>
                  </a:cubicBezTo>
                  <a:cubicBezTo>
                    <a:pt x="10508" y="72901"/>
                    <a:pt x="9481" y="71874"/>
                    <a:pt x="8173" y="71874"/>
                  </a:cubicBezTo>
                  <a:close/>
                  <a:moveTo>
                    <a:pt x="8173" y="83736"/>
                  </a:moveTo>
                  <a:cubicBezTo>
                    <a:pt x="6912" y="83736"/>
                    <a:pt x="5885" y="84763"/>
                    <a:pt x="5885" y="86071"/>
                  </a:cubicBezTo>
                  <a:cubicBezTo>
                    <a:pt x="5885" y="87332"/>
                    <a:pt x="6912" y="88360"/>
                    <a:pt x="8173" y="88360"/>
                  </a:cubicBezTo>
                  <a:cubicBezTo>
                    <a:pt x="9481" y="88360"/>
                    <a:pt x="10508" y="87332"/>
                    <a:pt x="10508" y="86071"/>
                  </a:cubicBezTo>
                  <a:cubicBezTo>
                    <a:pt x="10508" y="84763"/>
                    <a:pt x="9481" y="83736"/>
                    <a:pt x="8173" y="83736"/>
                  </a:cubicBezTo>
                  <a:close/>
                  <a:moveTo>
                    <a:pt x="8173" y="95645"/>
                  </a:moveTo>
                  <a:cubicBezTo>
                    <a:pt x="6912" y="95645"/>
                    <a:pt x="5885" y="96672"/>
                    <a:pt x="5885" y="97980"/>
                  </a:cubicBezTo>
                  <a:cubicBezTo>
                    <a:pt x="5885" y="99241"/>
                    <a:pt x="6912" y="100268"/>
                    <a:pt x="8173" y="100268"/>
                  </a:cubicBezTo>
                  <a:cubicBezTo>
                    <a:pt x="9481" y="100268"/>
                    <a:pt x="10508" y="99241"/>
                    <a:pt x="10508" y="97980"/>
                  </a:cubicBezTo>
                  <a:cubicBezTo>
                    <a:pt x="10508" y="96672"/>
                    <a:pt x="9481" y="95645"/>
                    <a:pt x="8173" y="95645"/>
                  </a:cubicBezTo>
                  <a:close/>
                  <a:moveTo>
                    <a:pt x="8173" y="107554"/>
                  </a:moveTo>
                  <a:cubicBezTo>
                    <a:pt x="6912" y="107554"/>
                    <a:pt x="5885" y="108581"/>
                    <a:pt x="5885" y="109842"/>
                  </a:cubicBezTo>
                  <a:cubicBezTo>
                    <a:pt x="5885" y="111150"/>
                    <a:pt x="6912" y="112177"/>
                    <a:pt x="8173" y="112177"/>
                  </a:cubicBezTo>
                  <a:cubicBezTo>
                    <a:pt x="9481" y="112177"/>
                    <a:pt x="10508" y="111150"/>
                    <a:pt x="10508" y="109842"/>
                  </a:cubicBezTo>
                  <a:cubicBezTo>
                    <a:pt x="10508" y="108581"/>
                    <a:pt x="9481" y="107554"/>
                    <a:pt x="8173" y="107554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5"/>
            <p:cNvSpPr/>
            <p:nvPr/>
          </p:nvSpPr>
          <p:spPr>
            <a:xfrm rot="-1072765">
              <a:off x="6555536" y="6029268"/>
              <a:ext cx="2520821" cy="42"/>
            </a:xfrm>
            <a:custGeom>
              <a:avLst/>
              <a:gdLst/>
              <a:ahLst/>
              <a:cxnLst/>
              <a:rect l="l" t="t" r="r" b="b"/>
              <a:pathLst>
                <a:path w="59453" h="1" fill="none" extrusionOk="0">
                  <a:moveTo>
                    <a:pt x="1" y="0"/>
                  </a:moveTo>
                  <a:lnTo>
                    <a:pt x="59452" y="0"/>
                  </a:lnTo>
                </a:path>
              </a:pathLst>
            </a:custGeom>
            <a:noFill/>
            <a:ln w="8175" cap="flat" cmpd="sng">
              <a:solidFill>
                <a:srgbClr val="595959"/>
              </a:solidFill>
              <a:prstDash val="solid"/>
              <a:miter lim="4670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 rot="-1072765">
              <a:off x="6390213" y="5516678"/>
              <a:ext cx="2520821" cy="42"/>
            </a:xfrm>
            <a:custGeom>
              <a:avLst/>
              <a:gdLst/>
              <a:ahLst/>
              <a:cxnLst/>
              <a:rect l="l" t="t" r="r" b="b"/>
              <a:pathLst>
                <a:path w="59453" h="1" fill="none" extrusionOk="0">
                  <a:moveTo>
                    <a:pt x="1" y="0"/>
                  </a:moveTo>
                  <a:lnTo>
                    <a:pt x="59452" y="0"/>
                  </a:lnTo>
                </a:path>
              </a:pathLst>
            </a:custGeom>
            <a:noFill/>
            <a:ln w="8175" cap="flat" cmpd="sng">
              <a:solidFill>
                <a:srgbClr val="595959"/>
              </a:solidFill>
              <a:prstDash val="solid"/>
              <a:miter lim="4670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 rot="-1072765">
              <a:off x="6224278" y="5002191"/>
              <a:ext cx="2520821" cy="42"/>
            </a:xfrm>
            <a:custGeom>
              <a:avLst/>
              <a:gdLst/>
              <a:ahLst/>
              <a:cxnLst/>
              <a:rect l="l" t="t" r="r" b="b"/>
              <a:pathLst>
                <a:path w="59453" h="1" fill="none" extrusionOk="0">
                  <a:moveTo>
                    <a:pt x="1" y="1"/>
                  </a:moveTo>
                  <a:lnTo>
                    <a:pt x="59452" y="1"/>
                  </a:lnTo>
                </a:path>
              </a:pathLst>
            </a:custGeom>
            <a:noFill/>
            <a:ln w="8175" cap="flat" cmpd="sng">
              <a:solidFill>
                <a:srgbClr val="595959"/>
              </a:solidFill>
              <a:prstDash val="solid"/>
              <a:miter lim="4670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5"/>
            <p:cNvSpPr/>
            <p:nvPr/>
          </p:nvSpPr>
          <p:spPr>
            <a:xfrm rot="-1072765">
              <a:off x="6058955" y="4489601"/>
              <a:ext cx="2520821" cy="42"/>
            </a:xfrm>
            <a:custGeom>
              <a:avLst/>
              <a:gdLst/>
              <a:ahLst/>
              <a:cxnLst/>
              <a:rect l="l" t="t" r="r" b="b"/>
              <a:pathLst>
                <a:path w="59453" h="1" fill="none" extrusionOk="0">
                  <a:moveTo>
                    <a:pt x="1" y="1"/>
                  </a:moveTo>
                  <a:lnTo>
                    <a:pt x="59452" y="1"/>
                  </a:lnTo>
                </a:path>
              </a:pathLst>
            </a:custGeom>
            <a:noFill/>
            <a:ln w="8175" cap="flat" cmpd="sng">
              <a:solidFill>
                <a:srgbClr val="595959"/>
              </a:solidFill>
              <a:prstDash val="solid"/>
              <a:miter lim="4670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5"/>
            <p:cNvSpPr/>
            <p:nvPr/>
          </p:nvSpPr>
          <p:spPr>
            <a:xfrm rot="-1072765">
              <a:off x="5893033" y="3975155"/>
              <a:ext cx="2520821" cy="42"/>
            </a:xfrm>
            <a:custGeom>
              <a:avLst/>
              <a:gdLst/>
              <a:ahLst/>
              <a:cxnLst/>
              <a:rect l="l" t="t" r="r" b="b"/>
              <a:pathLst>
                <a:path w="59453" h="1" fill="none" extrusionOk="0">
                  <a:moveTo>
                    <a:pt x="1" y="0"/>
                  </a:moveTo>
                  <a:lnTo>
                    <a:pt x="59452" y="0"/>
                  </a:lnTo>
                </a:path>
              </a:pathLst>
            </a:custGeom>
            <a:noFill/>
            <a:ln w="8175" cap="flat" cmpd="sng">
              <a:solidFill>
                <a:srgbClr val="595959"/>
              </a:solidFill>
              <a:prstDash val="solid"/>
              <a:miter lim="4670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5"/>
            <p:cNvSpPr/>
            <p:nvPr/>
          </p:nvSpPr>
          <p:spPr>
            <a:xfrm rot="-1072765">
              <a:off x="5727710" y="3462564"/>
              <a:ext cx="2520821" cy="42"/>
            </a:xfrm>
            <a:custGeom>
              <a:avLst/>
              <a:gdLst/>
              <a:ahLst/>
              <a:cxnLst/>
              <a:rect l="l" t="t" r="r" b="b"/>
              <a:pathLst>
                <a:path w="59453" h="1" fill="none" extrusionOk="0">
                  <a:moveTo>
                    <a:pt x="1" y="0"/>
                  </a:moveTo>
                  <a:lnTo>
                    <a:pt x="59452" y="0"/>
                  </a:lnTo>
                </a:path>
              </a:pathLst>
            </a:custGeom>
            <a:noFill/>
            <a:ln w="8175" cap="flat" cmpd="sng">
              <a:solidFill>
                <a:srgbClr val="595959"/>
              </a:solidFill>
              <a:prstDash val="solid"/>
              <a:miter lim="4670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5"/>
            <p:cNvSpPr/>
            <p:nvPr/>
          </p:nvSpPr>
          <p:spPr>
            <a:xfrm rot="-1072765">
              <a:off x="5562387" y="2949974"/>
              <a:ext cx="2520821" cy="42"/>
            </a:xfrm>
            <a:custGeom>
              <a:avLst/>
              <a:gdLst/>
              <a:ahLst/>
              <a:cxnLst/>
              <a:rect l="l" t="t" r="r" b="b"/>
              <a:pathLst>
                <a:path w="59453" h="1" fill="none" extrusionOk="0">
                  <a:moveTo>
                    <a:pt x="1" y="1"/>
                  </a:moveTo>
                  <a:lnTo>
                    <a:pt x="59452" y="1"/>
                  </a:lnTo>
                </a:path>
              </a:pathLst>
            </a:custGeom>
            <a:noFill/>
            <a:ln w="8175" cap="flat" cmpd="sng">
              <a:solidFill>
                <a:srgbClr val="595959"/>
              </a:solidFill>
              <a:prstDash val="solid"/>
              <a:miter lim="4670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5"/>
            <p:cNvSpPr/>
            <p:nvPr/>
          </p:nvSpPr>
          <p:spPr>
            <a:xfrm rot="-1072765">
              <a:off x="7407918" y="1135943"/>
              <a:ext cx="958457" cy="669372"/>
            </a:xfrm>
            <a:custGeom>
              <a:avLst/>
              <a:gdLst/>
              <a:ahLst/>
              <a:cxnLst/>
              <a:rect l="l" t="t" r="r" b="b"/>
              <a:pathLst>
                <a:path w="22605" h="15787" extrusionOk="0">
                  <a:moveTo>
                    <a:pt x="6726" y="7100"/>
                  </a:moveTo>
                  <a:cubicBezTo>
                    <a:pt x="6492" y="7193"/>
                    <a:pt x="6165" y="7100"/>
                    <a:pt x="6025" y="6819"/>
                  </a:cubicBezTo>
                  <a:cubicBezTo>
                    <a:pt x="5932" y="6586"/>
                    <a:pt x="6025" y="6259"/>
                    <a:pt x="6305" y="6165"/>
                  </a:cubicBezTo>
                  <a:lnTo>
                    <a:pt x="17374" y="748"/>
                  </a:lnTo>
                  <a:cubicBezTo>
                    <a:pt x="18868" y="1"/>
                    <a:pt x="20269" y="374"/>
                    <a:pt x="21203" y="1262"/>
                  </a:cubicBezTo>
                  <a:cubicBezTo>
                    <a:pt x="21577" y="1635"/>
                    <a:pt x="21857" y="2009"/>
                    <a:pt x="22090" y="2476"/>
                  </a:cubicBezTo>
                  <a:cubicBezTo>
                    <a:pt x="22324" y="2896"/>
                    <a:pt x="22464" y="3410"/>
                    <a:pt x="22464" y="3877"/>
                  </a:cubicBezTo>
                  <a:cubicBezTo>
                    <a:pt x="22604" y="5185"/>
                    <a:pt x="22044" y="6492"/>
                    <a:pt x="20549" y="7240"/>
                  </a:cubicBezTo>
                  <a:lnTo>
                    <a:pt x="4297" y="15132"/>
                  </a:lnTo>
                  <a:cubicBezTo>
                    <a:pt x="3036" y="15786"/>
                    <a:pt x="1869" y="15506"/>
                    <a:pt x="1075" y="14805"/>
                  </a:cubicBezTo>
                  <a:cubicBezTo>
                    <a:pt x="795" y="14525"/>
                    <a:pt x="561" y="14198"/>
                    <a:pt x="374" y="13825"/>
                  </a:cubicBezTo>
                  <a:cubicBezTo>
                    <a:pt x="187" y="13451"/>
                    <a:pt x="94" y="13077"/>
                    <a:pt x="47" y="12657"/>
                  </a:cubicBezTo>
                  <a:cubicBezTo>
                    <a:pt x="1" y="11583"/>
                    <a:pt x="468" y="10462"/>
                    <a:pt x="1775" y="9855"/>
                  </a:cubicBezTo>
                  <a:lnTo>
                    <a:pt x="15973" y="2943"/>
                  </a:lnTo>
                  <a:cubicBezTo>
                    <a:pt x="16953" y="2429"/>
                    <a:pt x="17841" y="2663"/>
                    <a:pt x="18448" y="3223"/>
                  </a:cubicBezTo>
                  <a:cubicBezTo>
                    <a:pt x="18681" y="3410"/>
                    <a:pt x="18868" y="3644"/>
                    <a:pt x="19008" y="3924"/>
                  </a:cubicBezTo>
                  <a:cubicBezTo>
                    <a:pt x="19148" y="4251"/>
                    <a:pt x="19242" y="4531"/>
                    <a:pt x="19242" y="4858"/>
                  </a:cubicBezTo>
                  <a:cubicBezTo>
                    <a:pt x="19335" y="5652"/>
                    <a:pt x="18915" y="6539"/>
                    <a:pt x="17934" y="7006"/>
                  </a:cubicBezTo>
                  <a:lnTo>
                    <a:pt x="8640" y="11536"/>
                  </a:lnTo>
                  <a:cubicBezTo>
                    <a:pt x="8360" y="11676"/>
                    <a:pt x="8033" y="11583"/>
                    <a:pt x="7940" y="11303"/>
                  </a:cubicBezTo>
                  <a:cubicBezTo>
                    <a:pt x="7800" y="11069"/>
                    <a:pt x="7893" y="10742"/>
                    <a:pt x="8173" y="10602"/>
                  </a:cubicBezTo>
                  <a:lnTo>
                    <a:pt x="17467" y="6072"/>
                  </a:lnTo>
                  <a:cubicBezTo>
                    <a:pt x="18027" y="5792"/>
                    <a:pt x="18261" y="5325"/>
                    <a:pt x="18214" y="4905"/>
                  </a:cubicBezTo>
                  <a:cubicBezTo>
                    <a:pt x="18214" y="4718"/>
                    <a:pt x="18168" y="4578"/>
                    <a:pt x="18121" y="4391"/>
                  </a:cubicBezTo>
                  <a:cubicBezTo>
                    <a:pt x="18027" y="4251"/>
                    <a:pt x="17934" y="4111"/>
                    <a:pt x="17794" y="3971"/>
                  </a:cubicBezTo>
                  <a:cubicBezTo>
                    <a:pt x="17467" y="3690"/>
                    <a:pt x="17000" y="3597"/>
                    <a:pt x="16440" y="3877"/>
                  </a:cubicBezTo>
                  <a:lnTo>
                    <a:pt x="2196" y="10789"/>
                  </a:lnTo>
                  <a:cubicBezTo>
                    <a:pt x="1355" y="11209"/>
                    <a:pt x="1028" y="11910"/>
                    <a:pt x="1075" y="12564"/>
                  </a:cubicBezTo>
                  <a:cubicBezTo>
                    <a:pt x="1075" y="12844"/>
                    <a:pt x="1168" y="13124"/>
                    <a:pt x="1308" y="13358"/>
                  </a:cubicBezTo>
                  <a:cubicBezTo>
                    <a:pt x="1402" y="13591"/>
                    <a:pt x="1589" y="13825"/>
                    <a:pt x="1775" y="14011"/>
                  </a:cubicBezTo>
                  <a:cubicBezTo>
                    <a:pt x="2289" y="14478"/>
                    <a:pt x="3036" y="14618"/>
                    <a:pt x="3877" y="14245"/>
                  </a:cubicBezTo>
                  <a:lnTo>
                    <a:pt x="20129" y="6306"/>
                  </a:lnTo>
                  <a:cubicBezTo>
                    <a:pt x="21156" y="5792"/>
                    <a:pt x="21530" y="4858"/>
                    <a:pt x="21483" y="3971"/>
                  </a:cubicBezTo>
                  <a:cubicBezTo>
                    <a:pt x="21437" y="3597"/>
                    <a:pt x="21343" y="3270"/>
                    <a:pt x="21156" y="2896"/>
                  </a:cubicBezTo>
                  <a:cubicBezTo>
                    <a:pt x="21016" y="2569"/>
                    <a:pt x="20783" y="2289"/>
                    <a:pt x="20503" y="2009"/>
                  </a:cubicBezTo>
                  <a:cubicBezTo>
                    <a:pt x="19849" y="1402"/>
                    <a:pt x="18915" y="1168"/>
                    <a:pt x="17841" y="1682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 rot="-1072765">
              <a:off x="7910856" y="1893140"/>
              <a:ext cx="1611887" cy="3364331"/>
            </a:xfrm>
            <a:custGeom>
              <a:avLst/>
              <a:gdLst/>
              <a:ahLst/>
              <a:cxnLst/>
              <a:rect l="l" t="t" r="r" b="b"/>
              <a:pathLst>
                <a:path w="38016" h="79347" extrusionOk="0">
                  <a:moveTo>
                    <a:pt x="7379" y="72669"/>
                  </a:moveTo>
                  <a:lnTo>
                    <a:pt x="0" y="79347"/>
                  </a:lnTo>
                  <a:lnTo>
                    <a:pt x="47" y="69399"/>
                  </a:lnTo>
                  <a:lnTo>
                    <a:pt x="30170" y="1589"/>
                  </a:lnTo>
                  <a:cubicBezTo>
                    <a:pt x="30683" y="468"/>
                    <a:pt x="31944" y="1"/>
                    <a:pt x="33065" y="468"/>
                  </a:cubicBezTo>
                  <a:lnTo>
                    <a:pt x="36381" y="1962"/>
                  </a:lnTo>
                  <a:cubicBezTo>
                    <a:pt x="37502" y="2429"/>
                    <a:pt x="38015" y="3737"/>
                    <a:pt x="37502" y="4858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 rot="-1072765">
              <a:off x="7942192" y="2092424"/>
              <a:ext cx="1534676" cy="3172258"/>
            </a:xfrm>
            <a:custGeom>
              <a:avLst/>
              <a:gdLst/>
              <a:ahLst/>
              <a:cxnLst/>
              <a:rect l="l" t="t" r="r" b="b"/>
              <a:pathLst>
                <a:path w="36195" h="74817" extrusionOk="0">
                  <a:moveTo>
                    <a:pt x="7379" y="68139"/>
                  </a:moveTo>
                  <a:lnTo>
                    <a:pt x="0" y="74817"/>
                  </a:lnTo>
                  <a:lnTo>
                    <a:pt x="47" y="64869"/>
                  </a:lnTo>
                  <a:lnTo>
                    <a:pt x="28862" y="1"/>
                  </a:lnTo>
                  <a:cubicBezTo>
                    <a:pt x="31664" y="701"/>
                    <a:pt x="34046" y="1822"/>
                    <a:pt x="36194" y="327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 rot="-1072765">
              <a:off x="7958435" y="2195728"/>
              <a:ext cx="1491089" cy="3073254"/>
            </a:xfrm>
            <a:custGeom>
              <a:avLst/>
              <a:gdLst/>
              <a:ahLst/>
              <a:cxnLst/>
              <a:rect l="l" t="t" r="r" b="b"/>
              <a:pathLst>
                <a:path w="35167" h="72482" extrusionOk="0">
                  <a:moveTo>
                    <a:pt x="7379" y="65804"/>
                  </a:moveTo>
                  <a:lnTo>
                    <a:pt x="0" y="72482"/>
                  </a:lnTo>
                  <a:lnTo>
                    <a:pt x="47" y="62534"/>
                  </a:lnTo>
                  <a:lnTo>
                    <a:pt x="27834" y="1"/>
                  </a:lnTo>
                  <a:cubicBezTo>
                    <a:pt x="30637" y="702"/>
                    <a:pt x="33065" y="1776"/>
                    <a:pt x="35167" y="327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 rot="-1072765">
              <a:off x="8393716" y="4963979"/>
              <a:ext cx="312914" cy="421797"/>
            </a:xfrm>
            <a:custGeom>
              <a:avLst/>
              <a:gdLst/>
              <a:ahLst/>
              <a:cxnLst/>
              <a:rect l="l" t="t" r="r" b="b"/>
              <a:pathLst>
                <a:path w="7380" h="9948" extrusionOk="0">
                  <a:moveTo>
                    <a:pt x="7379" y="3270"/>
                  </a:moveTo>
                  <a:lnTo>
                    <a:pt x="0" y="9948"/>
                  </a:lnTo>
                  <a:lnTo>
                    <a:pt x="47" y="0"/>
                  </a:lnTo>
                  <a:cubicBezTo>
                    <a:pt x="1308" y="327"/>
                    <a:pt x="2569" y="748"/>
                    <a:pt x="3830" y="1308"/>
                  </a:cubicBezTo>
                  <a:cubicBezTo>
                    <a:pt x="5138" y="1868"/>
                    <a:pt x="6305" y="2522"/>
                    <a:pt x="7379" y="3270"/>
                  </a:cubicBezTo>
                  <a:close/>
                </a:path>
              </a:pathLst>
            </a:custGeom>
            <a:solidFill>
              <a:srgbClr val="FED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 rot="-1072765">
              <a:off x="8442230" y="5272511"/>
              <a:ext cx="102990" cy="138649"/>
            </a:xfrm>
            <a:custGeom>
              <a:avLst/>
              <a:gdLst/>
              <a:ahLst/>
              <a:cxnLst/>
              <a:rect l="l" t="t" r="r" b="b"/>
              <a:pathLst>
                <a:path w="2429" h="3270" extrusionOk="0">
                  <a:moveTo>
                    <a:pt x="2429" y="1075"/>
                  </a:moveTo>
                  <a:lnTo>
                    <a:pt x="0" y="3270"/>
                  </a:lnTo>
                  <a:lnTo>
                    <a:pt x="0" y="1"/>
                  </a:lnTo>
                  <a:cubicBezTo>
                    <a:pt x="421" y="94"/>
                    <a:pt x="841" y="234"/>
                    <a:pt x="1261" y="421"/>
                  </a:cubicBezTo>
                  <a:cubicBezTo>
                    <a:pt x="1682" y="608"/>
                    <a:pt x="2102" y="841"/>
                    <a:pt x="2429" y="1075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 rot="-1072765">
              <a:off x="5606004" y="1248479"/>
              <a:ext cx="1384156" cy="1304952"/>
            </a:xfrm>
            <a:custGeom>
              <a:avLst/>
              <a:gdLst/>
              <a:ahLst/>
              <a:cxnLst/>
              <a:rect l="l" t="t" r="r" b="b"/>
              <a:pathLst>
                <a:path w="32645" h="30777" extrusionOk="0">
                  <a:moveTo>
                    <a:pt x="654" y="12610"/>
                  </a:moveTo>
                  <a:cubicBezTo>
                    <a:pt x="2523" y="14245"/>
                    <a:pt x="4391" y="15832"/>
                    <a:pt x="6212" y="17467"/>
                  </a:cubicBezTo>
                  <a:cubicBezTo>
                    <a:pt x="7753" y="18821"/>
                    <a:pt x="9808" y="18634"/>
                    <a:pt x="11769" y="20316"/>
                  </a:cubicBezTo>
                  <a:cubicBezTo>
                    <a:pt x="13404" y="21764"/>
                    <a:pt x="13591" y="23912"/>
                    <a:pt x="15179" y="25313"/>
                  </a:cubicBezTo>
                  <a:cubicBezTo>
                    <a:pt x="16113" y="26153"/>
                    <a:pt x="17047" y="26947"/>
                    <a:pt x="17981" y="27788"/>
                  </a:cubicBezTo>
                  <a:cubicBezTo>
                    <a:pt x="18961" y="28629"/>
                    <a:pt x="19895" y="29469"/>
                    <a:pt x="20830" y="30263"/>
                  </a:cubicBezTo>
                  <a:cubicBezTo>
                    <a:pt x="21390" y="30777"/>
                    <a:pt x="22277" y="30730"/>
                    <a:pt x="22744" y="30123"/>
                  </a:cubicBezTo>
                  <a:cubicBezTo>
                    <a:pt x="24332" y="28255"/>
                    <a:pt x="25873" y="26340"/>
                    <a:pt x="27461" y="24472"/>
                  </a:cubicBezTo>
                  <a:cubicBezTo>
                    <a:pt x="29049" y="22604"/>
                    <a:pt x="30590" y="20689"/>
                    <a:pt x="32178" y="18821"/>
                  </a:cubicBezTo>
                  <a:cubicBezTo>
                    <a:pt x="32645" y="18261"/>
                    <a:pt x="32552" y="17374"/>
                    <a:pt x="31944" y="16907"/>
                  </a:cubicBezTo>
                  <a:cubicBezTo>
                    <a:pt x="30964" y="16159"/>
                    <a:pt x="29936" y="15365"/>
                    <a:pt x="28956" y="14618"/>
                  </a:cubicBezTo>
                  <a:cubicBezTo>
                    <a:pt x="27975" y="13824"/>
                    <a:pt x="26947" y="13077"/>
                    <a:pt x="25967" y="12283"/>
                  </a:cubicBezTo>
                  <a:cubicBezTo>
                    <a:pt x="24285" y="11022"/>
                    <a:pt x="22137" y="11256"/>
                    <a:pt x="20409" y="9901"/>
                  </a:cubicBezTo>
                  <a:cubicBezTo>
                    <a:pt x="18354" y="8313"/>
                    <a:pt x="18168" y="6259"/>
                    <a:pt x="16533" y="4998"/>
                  </a:cubicBezTo>
                  <a:cubicBezTo>
                    <a:pt x="14571" y="3503"/>
                    <a:pt x="12610" y="1962"/>
                    <a:pt x="10649" y="468"/>
                  </a:cubicBezTo>
                  <a:cubicBezTo>
                    <a:pt x="10041" y="1"/>
                    <a:pt x="9294" y="94"/>
                    <a:pt x="8827" y="608"/>
                  </a:cubicBezTo>
                  <a:lnTo>
                    <a:pt x="421" y="10742"/>
                  </a:lnTo>
                  <a:cubicBezTo>
                    <a:pt x="1" y="11256"/>
                    <a:pt x="94" y="12096"/>
                    <a:pt x="654" y="1261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 rot="-1072765">
              <a:off x="5707959" y="1334556"/>
              <a:ext cx="1061405" cy="990130"/>
            </a:xfrm>
            <a:custGeom>
              <a:avLst/>
              <a:gdLst/>
              <a:ahLst/>
              <a:cxnLst/>
              <a:rect l="l" t="t" r="r" b="b"/>
              <a:pathLst>
                <a:path w="25033" h="23352" extrusionOk="0">
                  <a:moveTo>
                    <a:pt x="4951" y="1"/>
                  </a:moveTo>
                  <a:lnTo>
                    <a:pt x="1" y="5979"/>
                  </a:lnTo>
                  <a:lnTo>
                    <a:pt x="20923" y="23352"/>
                  </a:lnTo>
                  <a:cubicBezTo>
                    <a:pt x="21810" y="23071"/>
                    <a:pt x="22604" y="22558"/>
                    <a:pt x="23258" y="21810"/>
                  </a:cubicBezTo>
                  <a:lnTo>
                    <a:pt x="23258" y="21810"/>
                  </a:lnTo>
                  <a:cubicBezTo>
                    <a:pt x="25033" y="19662"/>
                    <a:pt x="24752" y="16440"/>
                    <a:pt x="22604" y="14665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1072765">
              <a:off x="5742684" y="1555395"/>
              <a:ext cx="944592" cy="782199"/>
            </a:xfrm>
            <a:custGeom>
              <a:avLst/>
              <a:gdLst/>
              <a:ahLst/>
              <a:cxnLst/>
              <a:rect l="l" t="t" r="r" b="b"/>
              <a:pathLst>
                <a:path w="22278" h="18448" extrusionOk="0">
                  <a:moveTo>
                    <a:pt x="888" y="0"/>
                  </a:moveTo>
                  <a:lnTo>
                    <a:pt x="1" y="1075"/>
                  </a:lnTo>
                  <a:lnTo>
                    <a:pt x="20923" y="18448"/>
                  </a:lnTo>
                  <a:cubicBezTo>
                    <a:pt x="21390" y="18308"/>
                    <a:pt x="21857" y="18074"/>
                    <a:pt x="22277" y="177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 rot="-1072765">
              <a:off x="6195231" y="1754311"/>
              <a:ext cx="152514" cy="154464"/>
            </a:xfrm>
            <a:custGeom>
              <a:avLst/>
              <a:gdLst/>
              <a:ahLst/>
              <a:cxnLst/>
              <a:rect l="l" t="t" r="r" b="b"/>
              <a:pathLst>
                <a:path w="3597" h="3643" extrusionOk="0">
                  <a:moveTo>
                    <a:pt x="2849" y="560"/>
                  </a:moveTo>
                  <a:cubicBezTo>
                    <a:pt x="3503" y="1121"/>
                    <a:pt x="3596" y="2148"/>
                    <a:pt x="3036" y="2849"/>
                  </a:cubicBezTo>
                  <a:cubicBezTo>
                    <a:pt x="2476" y="3549"/>
                    <a:pt x="1448" y="3643"/>
                    <a:pt x="748" y="3036"/>
                  </a:cubicBezTo>
                  <a:cubicBezTo>
                    <a:pt x="94" y="2475"/>
                    <a:pt x="0" y="1448"/>
                    <a:pt x="561" y="794"/>
                  </a:cubicBezTo>
                  <a:cubicBezTo>
                    <a:pt x="1121" y="93"/>
                    <a:pt x="2149" y="0"/>
                    <a:pt x="2849" y="56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rot="-1072765">
              <a:off x="6244657" y="1761902"/>
              <a:ext cx="55502" cy="138649"/>
            </a:xfrm>
            <a:custGeom>
              <a:avLst/>
              <a:gdLst/>
              <a:ahLst/>
              <a:cxnLst/>
              <a:rect l="l" t="t" r="r" b="b"/>
              <a:pathLst>
                <a:path w="1309" h="3270" extrusionOk="0">
                  <a:moveTo>
                    <a:pt x="1309" y="3083"/>
                  </a:moveTo>
                  <a:cubicBezTo>
                    <a:pt x="1028" y="3223"/>
                    <a:pt x="795" y="3270"/>
                    <a:pt x="515" y="3223"/>
                  </a:cubicBezTo>
                  <a:lnTo>
                    <a:pt x="1" y="141"/>
                  </a:lnTo>
                  <a:cubicBezTo>
                    <a:pt x="234" y="48"/>
                    <a:pt x="468" y="1"/>
                    <a:pt x="7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1072765">
              <a:off x="4870122" y="2124223"/>
              <a:ext cx="576262" cy="419847"/>
            </a:xfrm>
            <a:custGeom>
              <a:avLst/>
              <a:gdLst/>
              <a:ahLst/>
              <a:cxnLst/>
              <a:rect l="l" t="t" r="r" b="b"/>
              <a:pathLst>
                <a:path w="13591" h="9902" extrusionOk="0">
                  <a:moveTo>
                    <a:pt x="5745" y="94"/>
                  </a:moveTo>
                  <a:cubicBezTo>
                    <a:pt x="4577" y="234"/>
                    <a:pt x="0" y="2102"/>
                    <a:pt x="561" y="2709"/>
                  </a:cubicBezTo>
                  <a:cubicBezTo>
                    <a:pt x="1355" y="3550"/>
                    <a:pt x="2896" y="3316"/>
                    <a:pt x="2896" y="3643"/>
                  </a:cubicBezTo>
                  <a:cubicBezTo>
                    <a:pt x="2896" y="4017"/>
                    <a:pt x="2756" y="5932"/>
                    <a:pt x="3316" y="6072"/>
                  </a:cubicBezTo>
                  <a:cubicBezTo>
                    <a:pt x="4157" y="6212"/>
                    <a:pt x="5418" y="5231"/>
                    <a:pt x="6398" y="5791"/>
                  </a:cubicBezTo>
                  <a:cubicBezTo>
                    <a:pt x="7332" y="6399"/>
                    <a:pt x="7052" y="7800"/>
                    <a:pt x="7846" y="8220"/>
                  </a:cubicBezTo>
                  <a:cubicBezTo>
                    <a:pt x="8640" y="8687"/>
                    <a:pt x="9294" y="7239"/>
                    <a:pt x="10321" y="7613"/>
                  </a:cubicBezTo>
                  <a:cubicBezTo>
                    <a:pt x="11349" y="7986"/>
                    <a:pt x="11302" y="9341"/>
                    <a:pt x="12470" y="9621"/>
                  </a:cubicBezTo>
                  <a:cubicBezTo>
                    <a:pt x="13590" y="9901"/>
                    <a:pt x="12797" y="5324"/>
                    <a:pt x="12656" y="3456"/>
                  </a:cubicBezTo>
                  <a:cubicBezTo>
                    <a:pt x="12610" y="2476"/>
                    <a:pt x="10975" y="1635"/>
                    <a:pt x="9387" y="1402"/>
                  </a:cubicBezTo>
                  <a:cubicBezTo>
                    <a:pt x="7706" y="1168"/>
                    <a:pt x="6679" y="0"/>
                    <a:pt x="5745" y="94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rot="-1072765">
              <a:off x="4934134" y="2117587"/>
              <a:ext cx="477257" cy="342594"/>
            </a:xfrm>
            <a:custGeom>
              <a:avLst/>
              <a:gdLst/>
              <a:ahLst/>
              <a:cxnLst/>
              <a:rect l="l" t="t" r="r" b="b"/>
              <a:pathLst>
                <a:path w="11256" h="8080" extrusionOk="0">
                  <a:moveTo>
                    <a:pt x="3924" y="94"/>
                  </a:moveTo>
                  <a:cubicBezTo>
                    <a:pt x="3223" y="187"/>
                    <a:pt x="1308" y="888"/>
                    <a:pt x="1" y="1588"/>
                  </a:cubicBezTo>
                  <a:cubicBezTo>
                    <a:pt x="795" y="2149"/>
                    <a:pt x="2102" y="2009"/>
                    <a:pt x="2102" y="2336"/>
                  </a:cubicBezTo>
                  <a:cubicBezTo>
                    <a:pt x="2102" y="2662"/>
                    <a:pt x="1915" y="4624"/>
                    <a:pt x="2523" y="4717"/>
                  </a:cubicBezTo>
                  <a:cubicBezTo>
                    <a:pt x="3363" y="4857"/>
                    <a:pt x="4624" y="3877"/>
                    <a:pt x="5558" y="4484"/>
                  </a:cubicBezTo>
                  <a:cubicBezTo>
                    <a:pt x="6492" y="5044"/>
                    <a:pt x="6212" y="6445"/>
                    <a:pt x="7053" y="6866"/>
                  </a:cubicBezTo>
                  <a:cubicBezTo>
                    <a:pt x="7847" y="7333"/>
                    <a:pt x="8454" y="5885"/>
                    <a:pt x="9528" y="6258"/>
                  </a:cubicBezTo>
                  <a:cubicBezTo>
                    <a:pt x="10415" y="6585"/>
                    <a:pt x="10508" y="7660"/>
                    <a:pt x="11256" y="8080"/>
                  </a:cubicBezTo>
                  <a:cubicBezTo>
                    <a:pt x="11256" y="6679"/>
                    <a:pt x="10929" y="4577"/>
                    <a:pt x="10835" y="3456"/>
                  </a:cubicBezTo>
                  <a:cubicBezTo>
                    <a:pt x="10789" y="2476"/>
                    <a:pt x="9154" y="1635"/>
                    <a:pt x="7566" y="1402"/>
                  </a:cubicBezTo>
                  <a:cubicBezTo>
                    <a:pt x="5885" y="1168"/>
                    <a:pt x="4858" y="0"/>
                    <a:pt x="3924" y="94"/>
                  </a:cubicBezTo>
                  <a:close/>
                </a:path>
              </a:pathLst>
            </a:custGeom>
            <a:solidFill>
              <a:srgbClr val="FED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1072765">
              <a:off x="5552171" y="2405478"/>
              <a:ext cx="364388" cy="623792"/>
            </a:xfrm>
            <a:custGeom>
              <a:avLst/>
              <a:gdLst/>
              <a:ahLst/>
              <a:cxnLst/>
              <a:rect l="l" t="t" r="r" b="b"/>
              <a:pathLst>
                <a:path w="8594" h="14712" extrusionOk="0">
                  <a:moveTo>
                    <a:pt x="8360" y="5324"/>
                  </a:moveTo>
                  <a:cubicBezTo>
                    <a:pt x="8033" y="4203"/>
                    <a:pt x="5371" y="0"/>
                    <a:pt x="4857" y="654"/>
                  </a:cubicBezTo>
                  <a:cubicBezTo>
                    <a:pt x="4204" y="1588"/>
                    <a:pt x="4671" y="3083"/>
                    <a:pt x="4344" y="3129"/>
                  </a:cubicBezTo>
                  <a:cubicBezTo>
                    <a:pt x="4017" y="3176"/>
                    <a:pt x="2055" y="3363"/>
                    <a:pt x="2055" y="3923"/>
                  </a:cubicBezTo>
                  <a:cubicBezTo>
                    <a:pt x="2055" y="4810"/>
                    <a:pt x="3223" y="5885"/>
                    <a:pt x="2802" y="6912"/>
                  </a:cubicBezTo>
                  <a:cubicBezTo>
                    <a:pt x="2382" y="7939"/>
                    <a:pt x="934" y="7893"/>
                    <a:pt x="654" y="8780"/>
                  </a:cubicBezTo>
                  <a:cubicBezTo>
                    <a:pt x="374" y="9621"/>
                    <a:pt x="1868" y="9994"/>
                    <a:pt x="1682" y="11115"/>
                  </a:cubicBezTo>
                  <a:cubicBezTo>
                    <a:pt x="1495" y="12189"/>
                    <a:pt x="187" y="12376"/>
                    <a:pt x="94" y="13544"/>
                  </a:cubicBezTo>
                  <a:cubicBezTo>
                    <a:pt x="0" y="14711"/>
                    <a:pt x="4344" y="13170"/>
                    <a:pt x="6165" y="12703"/>
                  </a:cubicBezTo>
                  <a:cubicBezTo>
                    <a:pt x="7099" y="12470"/>
                    <a:pt x="7706" y="10742"/>
                    <a:pt x="7659" y="9154"/>
                  </a:cubicBezTo>
                  <a:cubicBezTo>
                    <a:pt x="7613" y="7426"/>
                    <a:pt x="8593" y="6212"/>
                    <a:pt x="8360" y="5324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rot="-1072765">
              <a:off x="5627185" y="2464955"/>
              <a:ext cx="293113" cy="516859"/>
            </a:xfrm>
            <a:custGeom>
              <a:avLst/>
              <a:gdLst/>
              <a:ahLst/>
              <a:cxnLst/>
              <a:rect l="l" t="t" r="r" b="b"/>
              <a:pathLst>
                <a:path w="6913" h="12190" extrusionOk="0">
                  <a:moveTo>
                    <a:pt x="6679" y="3643"/>
                  </a:moveTo>
                  <a:cubicBezTo>
                    <a:pt x="6445" y="2989"/>
                    <a:pt x="5465" y="1168"/>
                    <a:pt x="4531" y="0"/>
                  </a:cubicBezTo>
                  <a:cubicBezTo>
                    <a:pt x="4110" y="935"/>
                    <a:pt x="4484" y="2149"/>
                    <a:pt x="4157" y="2195"/>
                  </a:cubicBezTo>
                  <a:cubicBezTo>
                    <a:pt x="3830" y="2289"/>
                    <a:pt x="1869" y="2429"/>
                    <a:pt x="1869" y="3036"/>
                  </a:cubicBezTo>
                  <a:cubicBezTo>
                    <a:pt x="1869" y="3877"/>
                    <a:pt x="3036" y="4951"/>
                    <a:pt x="2616" y="5978"/>
                  </a:cubicBezTo>
                  <a:cubicBezTo>
                    <a:pt x="2242" y="7006"/>
                    <a:pt x="748" y="6959"/>
                    <a:pt x="468" y="7846"/>
                  </a:cubicBezTo>
                  <a:cubicBezTo>
                    <a:pt x="187" y="8734"/>
                    <a:pt x="1682" y="9107"/>
                    <a:pt x="1495" y="10181"/>
                  </a:cubicBezTo>
                  <a:cubicBezTo>
                    <a:pt x="1308" y="11115"/>
                    <a:pt x="328" y="11396"/>
                    <a:pt x="1" y="12190"/>
                  </a:cubicBezTo>
                  <a:cubicBezTo>
                    <a:pt x="1402" y="11956"/>
                    <a:pt x="3410" y="11302"/>
                    <a:pt x="4484" y="11022"/>
                  </a:cubicBezTo>
                  <a:cubicBezTo>
                    <a:pt x="5418" y="10789"/>
                    <a:pt x="6025" y="9061"/>
                    <a:pt x="5978" y="7473"/>
                  </a:cubicBezTo>
                  <a:cubicBezTo>
                    <a:pt x="5932" y="5745"/>
                    <a:pt x="6912" y="4531"/>
                    <a:pt x="6679" y="3643"/>
                  </a:cubicBezTo>
                  <a:close/>
                </a:path>
              </a:pathLst>
            </a:custGeom>
            <a:solidFill>
              <a:srgbClr val="FED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1072765">
              <a:off x="7021183" y="2096620"/>
              <a:ext cx="572318" cy="455463"/>
            </a:xfrm>
            <a:custGeom>
              <a:avLst/>
              <a:gdLst/>
              <a:ahLst/>
              <a:cxnLst/>
              <a:rect l="l" t="t" r="r" b="b"/>
              <a:pathLst>
                <a:path w="13498" h="10742" extrusionOk="0">
                  <a:moveTo>
                    <a:pt x="1075" y="4717"/>
                  </a:moveTo>
                  <a:cubicBezTo>
                    <a:pt x="608" y="5838"/>
                    <a:pt x="1" y="10742"/>
                    <a:pt x="795" y="10508"/>
                  </a:cubicBezTo>
                  <a:cubicBezTo>
                    <a:pt x="1869" y="10275"/>
                    <a:pt x="2476" y="8780"/>
                    <a:pt x="2756" y="8967"/>
                  </a:cubicBezTo>
                  <a:cubicBezTo>
                    <a:pt x="3083" y="9154"/>
                    <a:pt x="4671" y="10228"/>
                    <a:pt x="5045" y="9808"/>
                  </a:cubicBezTo>
                  <a:cubicBezTo>
                    <a:pt x="5605" y="9154"/>
                    <a:pt x="5372" y="7566"/>
                    <a:pt x="6352" y="7052"/>
                  </a:cubicBezTo>
                  <a:cubicBezTo>
                    <a:pt x="7333" y="6492"/>
                    <a:pt x="8407" y="7426"/>
                    <a:pt x="9201" y="6959"/>
                  </a:cubicBezTo>
                  <a:cubicBezTo>
                    <a:pt x="9948" y="6445"/>
                    <a:pt x="9014" y="5231"/>
                    <a:pt x="9902" y="4484"/>
                  </a:cubicBezTo>
                  <a:cubicBezTo>
                    <a:pt x="10742" y="3783"/>
                    <a:pt x="11863" y="4484"/>
                    <a:pt x="12657" y="3643"/>
                  </a:cubicBezTo>
                  <a:cubicBezTo>
                    <a:pt x="13498" y="2802"/>
                    <a:pt x="9108" y="1214"/>
                    <a:pt x="7473" y="420"/>
                  </a:cubicBezTo>
                  <a:cubicBezTo>
                    <a:pt x="6586" y="0"/>
                    <a:pt x="4998" y="981"/>
                    <a:pt x="4017" y="2242"/>
                  </a:cubicBezTo>
                  <a:cubicBezTo>
                    <a:pt x="2990" y="3549"/>
                    <a:pt x="1449" y="3876"/>
                    <a:pt x="1075" y="4717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rot="-1072765">
              <a:off x="7028308" y="2107647"/>
              <a:ext cx="477257" cy="376260"/>
            </a:xfrm>
            <a:custGeom>
              <a:avLst/>
              <a:gdLst/>
              <a:ahLst/>
              <a:cxnLst/>
              <a:rect l="l" t="t" r="r" b="b"/>
              <a:pathLst>
                <a:path w="11256" h="8874" extrusionOk="0">
                  <a:moveTo>
                    <a:pt x="654" y="4717"/>
                  </a:moveTo>
                  <a:cubicBezTo>
                    <a:pt x="374" y="5371"/>
                    <a:pt x="47" y="7426"/>
                    <a:pt x="0" y="8873"/>
                  </a:cubicBezTo>
                  <a:cubicBezTo>
                    <a:pt x="888" y="8453"/>
                    <a:pt x="1401" y="7286"/>
                    <a:pt x="1682" y="7426"/>
                  </a:cubicBezTo>
                  <a:cubicBezTo>
                    <a:pt x="1962" y="7613"/>
                    <a:pt x="3596" y="8687"/>
                    <a:pt x="3970" y="8266"/>
                  </a:cubicBezTo>
                  <a:cubicBezTo>
                    <a:pt x="4484" y="7613"/>
                    <a:pt x="4297" y="6025"/>
                    <a:pt x="5278" y="5511"/>
                  </a:cubicBezTo>
                  <a:cubicBezTo>
                    <a:pt x="6212" y="4951"/>
                    <a:pt x="7332" y="5885"/>
                    <a:pt x="8080" y="5418"/>
                  </a:cubicBezTo>
                  <a:cubicBezTo>
                    <a:pt x="8874" y="4904"/>
                    <a:pt x="7940" y="3690"/>
                    <a:pt x="8780" y="2942"/>
                  </a:cubicBezTo>
                  <a:cubicBezTo>
                    <a:pt x="9527" y="2335"/>
                    <a:pt x="10461" y="2802"/>
                    <a:pt x="11255" y="2382"/>
                  </a:cubicBezTo>
                  <a:cubicBezTo>
                    <a:pt x="9994" y="1635"/>
                    <a:pt x="8033" y="887"/>
                    <a:pt x="7052" y="420"/>
                  </a:cubicBezTo>
                  <a:cubicBezTo>
                    <a:pt x="6165" y="0"/>
                    <a:pt x="4577" y="981"/>
                    <a:pt x="3596" y="2242"/>
                  </a:cubicBezTo>
                  <a:cubicBezTo>
                    <a:pt x="2569" y="3549"/>
                    <a:pt x="1028" y="3876"/>
                    <a:pt x="654" y="4717"/>
                  </a:cubicBezTo>
                  <a:close/>
                </a:path>
              </a:pathLst>
            </a:custGeom>
            <a:solidFill>
              <a:srgbClr val="FED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85348" y="3338575"/>
            <a:ext cx="3463200" cy="764062"/>
          </a:xfrm>
        </p:spPr>
        <p:txBody>
          <a:bodyPr/>
          <a:lstStyle/>
          <a:p>
            <a:r>
              <a:rPr lang="en-US" sz="4000" dirty="0" smtClean="0">
                <a:ln w="0"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LESSON </a:t>
            </a:r>
            <a:r>
              <a:rPr lang="en-US" sz="4000" dirty="0" smtClean="0">
                <a:ln w="0"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</a:t>
            </a:r>
            <a:endParaRPr lang="en-US" sz="4000" dirty="0">
              <a:ln w="0"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460020" y="325918"/>
            <a:ext cx="632525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needed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adv., as necessary </a:t>
            </a:r>
            <a:r>
              <a:rPr lang="en-US" sz="2000" b="1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b="1" dirty="0" err="1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2000" b="1" dirty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cần</a:t>
            </a:r>
            <a:r>
              <a:rPr lang="en-US" sz="2000" b="1" dirty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thiết</a:t>
            </a:r>
            <a:endParaRPr lang="en-US" sz="2000" b="1" dirty="0">
              <a:solidFill>
                <a:srgbClr val="4A74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The courier service did not come every day, only </a:t>
            </a:r>
            <a:r>
              <a:rPr lang="en-US" sz="2000" dirty="0" err="1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needed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b. The service contract states that repairs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will be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made on an </a:t>
            </a:r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as-needed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basis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en-US" sz="2000" dirty="0">
              <a:solidFill>
                <a:srgbClr val="001A3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i="1" u="sng" dirty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Word family</a:t>
            </a:r>
          </a:p>
          <a:p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Need (v) to V/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V-</a:t>
            </a:r>
            <a:r>
              <a:rPr lang="en-US" sz="2000" dirty="0" err="1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ing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need </a:t>
            </a:r>
            <a:r>
              <a:rPr lang="en-US" sz="2000" dirty="0" err="1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Ving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My bike needs repairing</a:t>
            </a:r>
            <a:endParaRPr lang="en-US" sz="2000" dirty="0">
              <a:solidFill>
                <a:srgbClr val="001A3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Needy = 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poor : a needy family</a:t>
            </a:r>
          </a:p>
          <a:p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Need (n)</a:t>
            </a:r>
          </a:p>
          <a:p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Idiom</a:t>
            </a:r>
          </a:p>
          <a:p>
            <a:r>
              <a:rPr lang="en-US" sz="2000" b="1" i="1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friend in need is a friend indeed</a:t>
            </a:r>
          </a:p>
          <a:p>
            <a:endParaRPr lang="en-US" sz="2000" dirty="0">
              <a:solidFill>
                <a:srgbClr val="001A3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9" name="knea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24800" y="38721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603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2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744" fill="hold"/>
                                        <p:tgtEl>
                                          <p:spTgt spid="2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9"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9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124307" y="507384"/>
            <a:ext cx="7294123" cy="4467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 in charge of</a:t>
            </a:r>
            <a:r>
              <a:rPr lang="en-US" sz="24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v., to be in control or command of </a:t>
            </a:r>
            <a:endParaRPr lang="en-US" sz="2400" dirty="0" smtClean="0">
              <a:solidFill>
                <a:srgbClr val="001A3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Chịu</a:t>
            </a:r>
            <a:r>
              <a:rPr lang="en-US" sz="24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trách</a:t>
            </a:r>
            <a:r>
              <a:rPr lang="en-US" sz="24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nhiệm</a:t>
            </a:r>
            <a:r>
              <a:rPr lang="en-US" sz="24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vê</a:t>
            </a:r>
            <a:r>
              <a:rPr lang="en-US" sz="24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̀…,  </a:t>
            </a:r>
            <a:r>
              <a:rPr lang="en-US" sz="24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phu</a:t>
            </a:r>
            <a:r>
              <a:rPr lang="en-US" sz="24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̣ </a:t>
            </a:r>
            <a:r>
              <a:rPr lang="en-US" sz="24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trách</a:t>
            </a:r>
            <a:r>
              <a:rPr lang="en-US" sz="24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cái</a:t>
            </a:r>
            <a:r>
              <a:rPr lang="en-US" sz="24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</a:t>
            </a:r>
            <a:r>
              <a:rPr lang="en-US" sz="24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̀ </a:t>
            </a:r>
            <a:r>
              <a:rPr lang="en-US" sz="2400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….</a:t>
            </a: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4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</a:t>
            </a:r>
            <a:r>
              <a:rPr lang="en-US" sz="24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appointed someone to be in charge of maintaining a supply of paper in the fax machine</a:t>
            </a:r>
            <a:r>
              <a:rPr lang="en-US" sz="24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4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Your </a:t>
            </a:r>
            <a:r>
              <a:rPr lang="en-US" sz="24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computer should not be in charge of you, rather you should be in a. charge of your computer</a:t>
            </a:r>
            <a:r>
              <a:rPr lang="en-US" sz="24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400" b="1" i="1" u="sng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 in charge </a:t>
            </a:r>
            <a:r>
              <a:rPr lang="en-US" sz="24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= be responsible for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ukcharg00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50258" y="2923485"/>
            <a:ext cx="575633" cy="48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14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8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461766" y="369013"/>
            <a:ext cx="681268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capacity </a:t>
            </a:r>
            <a:r>
              <a:rPr lang="en-US" sz="2000" dirty="0"/>
              <a:t> /</a:t>
            </a:r>
            <a:r>
              <a:rPr lang="en-US" sz="2000" dirty="0" err="1"/>
              <a:t>kəˈpæsəti</a:t>
            </a:r>
            <a:r>
              <a:rPr lang="en-US" sz="2000" dirty="0"/>
              <a:t>/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., the ability to contain or hold; the maximum that something can hold or do or do </a:t>
            </a:r>
            <a:endParaRPr lang="en-US" sz="2000" dirty="0" smtClean="0">
              <a:solidFill>
                <a:srgbClr val="001A3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Dung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lượng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suất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sức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chứa</a:t>
            </a:r>
            <a:endParaRPr lang="en-US" sz="2000" b="1" dirty="0" smtClean="0">
              <a:solidFill>
                <a:srgbClr val="4A74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new conference room is much larger and </a:t>
            </a:r>
            <a:r>
              <a:rPr lang="en-US" sz="2000" b="1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has a capacity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one hundred people. </a:t>
            </a:r>
            <a:endParaRPr lang="en-US" sz="2000" dirty="0" smtClean="0">
              <a:solidFill>
                <a:srgbClr val="001A3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The memory requirements of this software application exceed the capacity of our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computers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ukcant_0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5160" y="127842"/>
            <a:ext cx="611187" cy="609600"/>
          </a:xfrm>
          <a:prstGeom prst="rect">
            <a:avLst/>
          </a:prstGeom>
        </p:spPr>
      </p:pic>
      <p:pic>
        <p:nvPicPr>
          <p:cNvPr id="4" name="ukcant_0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66888" y="38750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47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6" fill="hold">
                      <p:stCondLst>
                        <p:cond delay="0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8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8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545158" y="328556"/>
            <a:ext cx="617622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5. </a:t>
            </a:r>
            <a:r>
              <a:rPr lang="en-US" sz="2000" b="1" dirty="0">
                <a:solidFill>
                  <a:srgbClr val="FF0000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durable</a:t>
            </a:r>
            <a:r>
              <a:rPr lang="en-US" sz="2000" dirty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 </a:t>
            </a:r>
            <a:r>
              <a:rPr lang="en-US" sz="2000" dirty="0"/>
              <a:t>/ˈ</a:t>
            </a:r>
            <a:r>
              <a:rPr lang="en-US" sz="2000" dirty="0" err="1"/>
              <a:t>djʊərəbl</a:t>
            </a:r>
            <a:r>
              <a:rPr lang="en-US" sz="2000" dirty="0"/>
              <a:t>/ </a:t>
            </a:r>
            <a:r>
              <a:rPr lang="en-US" sz="2000" dirty="0" smtClean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adj</a:t>
            </a:r>
            <a:r>
              <a:rPr lang="en-US" sz="2000" dirty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., sturdy, strong, </a:t>
            </a:r>
            <a:r>
              <a:rPr lang="en-US" sz="2000" dirty="0" smtClean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lasting: </a:t>
            </a:r>
            <a:r>
              <a:rPr lang="en-US" sz="2000" b="1" dirty="0" err="1" smtClean="0">
                <a:solidFill>
                  <a:srgbClr val="4A74FF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bền</a:t>
            </a:r>
            <a:endParaRPr lang="en-US" sz="2000" b="1" dirty="0" smtClean="0">
              <a:solidFill>
                <a:srgbClr val="4A74FF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This </a:t>
            </a:r>
            <a:r>
              <a:rPr lang="en-US" sz="2000" dirty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printer is so durable that, with a little care, it will last another five </a:t>
            </a:r>
            <a:endParaRPr lang="en-US" sz="2000" dirty="0" smtClean="0">
              <a:solidFill>
                <a:srgbClr val="001A33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b</a:t>
            </a:r>
            <a:r>
              <a:rPr lang="en-US" sz="2000" dirty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. These chairs are more durable than the first ones we looked </a:t>
            </a:r>
            <a:r>
              <a:rPr lang="en-US" sz="2000" dirty="0" smtClean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at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duration</a:t>
            </a:r>
          </a:p>
          <a:p>
            <a:pPr>
              <a:lnSpc>
                <a:spcPct val="150000"/>
              </a:lnSpc>
            </a:pPr>
            <a:r>
              <a:rPr lang="en-US" sz="2000" b="1" i="1" dirty="0" smtClean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Word family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Durability: = durableness (n)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Segoe UI" panose="020B0502040204020203" pitchFamily="34" charset="0"/>
              </a:rPr>
              <a:t>durably (</a:t>
            </a:r>
            <a:r>
              <a:rPr lang="en-US" sz="2000" dirty="0" err="1" smtClean="0">
                <a:solidFill>
                  <a:srgbClr val="001A33"/>
                </a:solidFill>
                <a:latin typeface="Segoe UI" panose="020B0502040204020203" pitchFamily="34" charset="0"/>
              </a:rPr>
              <a:t>adv</a:t>
            </a:r>
            <a:r>
              <a:rPr lang="en-US" sz="2000" dirty="0" smtClean="0">
                <a:solidFill>
                  <a:srgbClr val="001A33"/>
                </a:solidFill>
                <a:latin typeface="Segoe UI" panose="020B0502040204020203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Segoe UI" panose="020B0502040204020203" pitchFamily="34" charset="0"/>
              </a:rPr>
              <a:t>Durable = long-lasting</a:t>
            </a:r>
            <a:endParaRPr lang="en-US" sz="2000" dirty="0">
              <a:solidFill>
                <a:srgbClr val="001A33"/>
              </a:solidFill>
              <a:latin typeface="Segoe UI" panose="020B0502040204020203" pitchFamily="34" charset="0"/>
            </a:endParaRPr>
          </a:p>
        </p:txBody>
      </p:sp>
      <p:pic>
        <p:nvPicPr>
          <p:cNvPr id="3" name="ukdunny0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425" y="98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541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560799" y="274036"/>
            <a:ext cx="636237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6. 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initiative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/>
              <a:t> /</a:t>
            </a:r>
            <a:r>
              <a:rPr lang="en-US" sz="2000" dirty="0" err="1"/>
              <a:t>ɪˈnɪʃətɪv</a:t>
            </a:r>
            <a:r>
              <a:rPr lang="en-US" sz="2000" dirty="0"/>
              <a:t>/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., the first step: an active role a years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: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sáng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kiến</a:t>
            </a:r>
            <a:endParaRPr lang="en-US" sz="2000" b="1" dirty="0" smtClean="0">
              <a:solidFill>
                <a:srgbClr val="4A74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Employees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are encouraged to take the initiative and share their ideas with management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Our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technology initiative involves an exciting new database system and will help us revolutionize our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 service.</a:t>
            </a:r>
          </a:p>
          <a:p>
            <a:r>
              <a:rPr lang="en-US" sz="2000" b="1" i="1" u="sng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Note:</a:t>
            </a:r>
          </a:p>
          <a:p>
            <a:r>
              <a:rPr 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Initiation: </a:t>
            </a:r>
            <a:r>
              <a:rPr lang="en-US" sz="2000" b="1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sư</a:t>
            </a:r>
            <a:r>
              <a:rPr 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̣ </a:t>
            </a:r>
            <a:r>
              <a:rPr lang="en-US" sz="2000" b="1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khởi</a:t>
            </a:r>
            <a:r>
              <a:rPr 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đầu</a:t>
            </a:r>
            <a:endParaRPr lang="en-US" sz="2000" b="1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Initial: </a:t>
            </a:r>
            <a:r>
              <a:rPr lang="en-US" sz="2000" b="1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</a:t>
            </a:r>
            <a:r>
              <a:rPr 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̃ </a:t>
            </a:r>
            <a:r>
              <a:rPr lang="en-US" sz="2000" b="1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cái</a:t>
            </a:r>
            <a:r>
              <a:rPr 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đầu</a:t>
            </a:r>
            <a:endParaRPr lang="en-US" sz="2000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ukiniti00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425" y="98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19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0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1447161" y="558587"/>
            <a:ext cx="6545959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7.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Physically 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/ˈ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fɪzɪkəli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adv., with the senses; of the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body: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vê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̀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mặt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thê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̉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chất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vật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chất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vật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ly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́, 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thân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thê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̉</a:t>
            </a: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computer screen is making her physically sick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Physically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moving your screen from one place on the desk to another can help reduce same-position-strain syndrome.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Physical (</a:t>
            </a:r>
            <a:r>
              <a:rPr lang="en-US" sz="2000" i="1" dirty="0" err="1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adj</a:t>
            </a:r>
            <a:r>
              <a:rPr lang="en-US" sz="2000" i="1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20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ukphoto0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425" y="98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35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8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1751807" y="265349"/>
            <a:ext cx="627826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8. </a:t>
            </a:r>
            <a:r>
              <a:rPr lang="en-US" sz="2000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Provider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prəˈvaɪdə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(r)/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n., a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supplier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nha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̀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cấp</a:t>
            </a:r>
            <a:endParaRPr lang="en-US" sz="2000" b="1" dirty="0" smtClean="0">
              <a:solidFill>
                <a:srgbClr val="4A74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a. The department was extremely pleased with the service they received from the phone provider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As your health service provider, we want to make sure you are happy and satisfied with the service you are receiving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b="1" dirty="0" smtClean="0">
                <a:solidFill>
                  <a:srgbClr val="001A33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note</a:t>
            </a:r>
          </a:p>
          <a:p>
            <a:pPr>
              <a:lnSpc>
                <a:spcPct val="150000"/>
              </a:lnSpc>
            </a:pPr>
            <a:r>
              <a:rPr lang="en-US" i="1" dirty="0" smtClean="0">
                <a:solidFill>
                  <a:srgbClr val="001A33"/>
                </a:solidFill>
                <a:latin typeface="Segoe UI" panose="020B0502040204020203" pitchFamily="34" charset="0"/>
              </a:rPr>
              <a:t>Provide (v) – supply </a:t>
            </a:r>
          </a:p>
          <a:p>
            <a:pPr>
              <a:lnSpc>
                <a:spcPct val="150000"/>
              </a:lnSpc>
            </a:pPr>
            <a:r>
              <a:rPr lang="en-US" i="1" dirty="0" smtClean="0">
                <a:solidFill>
                  <a:srgbClr val="001A33"/>
                </a:solidFill>
                <a:latin typeface="Segoe UI" panose="020B0502040204020203" pitchFamily="34" charset="0"/>
              </a:rPr>
              <a:t>Provision (n)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2" name="provider__gb_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0319" y="333533"/>
            <a:ext cx="366316" cy="36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400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0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514489" y="313410"/>
            <a:ext cx="608365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000" b="1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recur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rɪˈkɜ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ː(r)/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., to occur again or repeatedly </a:t>
            </a:r>
            <a:r>
              <a:rPr lang="en-US" sz="2000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lặp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lại</a:t>
            </a:r>
            <a:endParaRPr lang="en-US" sz="2000" b="1" dirty="0" smtClean="0">
              <a:solidFill>
                <a:srgbClr val="4A74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subject of decreasing sales recurs in each meeting, sometimes several times. </a:t>
            </a:r>
            <a:endParaRPr lang="en-US" sz="2000" dirty="0" smtClean="0">
              <a:solidFill>
                <a:srgbClr val="001A3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The managers did not want that particular error to recur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Note: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Recurrence (n)</a:t>
            </a:r>
            <a:endParaRPr lang="en-US" sz="2000" i="1" dirty="0">
              <a:solidFill>
                <a:srgbClr val="001A3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i="1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 </a:t>
            </a:r>
            <a:r>
              <a:rPr lang="en-US" sz="2000" i="1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recurrent (adj.)</a:t>
            </a:r>
          </a:p>
          <a:p>
            <a:pPr>
              <a:lnSpc>
                <a:spcPct val="150000"/>
              </a:lnSpc>
            </a:pPr>
            <a:r>
              <a:rPr lang="en-US" sz="2000" i="1" dirty="0" err="1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Sym</a:t>
            </a:r>
            <a:r>
              <a:rPr lang="en-US" sz="2000" i="1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repeat/ return</a:t>
            </a:r>
            <a:endParaRPr lang="en-US" sz="2000" i="1" dirty="0">
              <a:solidFill>
                <a:srgbClr val="001A3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recur__gb_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15202" y="32891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01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634323" y="96968"/>
            <a:ext cx="6490062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10. 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reduction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rɪˈdʌkʃn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/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., a lessening; a decrease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giảm</a:t>
            </a:r>
            <a:endParaRPr lang="en-US" sz="2000" b="1" dirty="0" smtClean="0">
              <a:solidFill>
                <a:srgbClr val="4A74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a.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outlet store gave a 20 percent reduction in the price of the shelves and bookcases. 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The reduction in office staff has made it necessary to automate more job functions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Reduce (v) </a:t>
            </a:r>
          </a:p>
          <a:p>
            <a:pPr>
              <a:lnSpc>
                <a:spcPct val="150000"/>
              </a:lnSpc>
            </a:pPr>
            <a:r>
              <a:rPr lang="en-US" sz="2000" i="1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Sym.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i="1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Decrease/ drop/ fall/ decline/ lessening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i="1" dirty="0" smtClean="0">
                <a:solidFill>
                  <a:srgbClr val="001A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Discount/ bargain/ cut/ saving</a:t>
            </a:r>
          </a:p>
          <a:p>
            <a:pPr>
              <a:lnSpc>
                <a:spcPct val="150000"/>
              </a:lnSpc>
            </a:pPr>
            <a:endParaRPr lang="en-US" sz="2000" dirty="0" smtClean="0">
              <a:solidFill>
                <a:srgbClr val="001A3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reduction__gb_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2577" y="260409"/>
            <a:ext cx="431145" cy="43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647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1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370626" y="265522"/>
            <a:ext cx="642868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11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stay on top of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v., to know what is going on; to know the latest information 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hiểu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được</a:t>
            </a:r>
            <a:r>
              <a:rPr lang="en-US" sz="2000" b="1" dirty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nắm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được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,… catch up with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order to stay on top of her employees' progress, she arranged weekly breakfast meetings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(=appointment)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b. In this industry, you must stay on top of current developments.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41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WHAT DO WE LEARN TODAY?</a:t>
            </a:r>
            <a:endParaRPr dirty="0"/>
          </a:p>
        </p:txBody>
      </p:sp>
      <p:grpSp>
        <p:nvGrpSpPr>
          <p:cNvPr id="79" name="Google Shape;79;p16"/>
          <p:cNvGrpSpPr/>
          <p:nvPr/>
        </p:nvGrpSpPr>
        <p:grpSpPr>
          <a:xfrm>
            <a:off x="1910250" y="1450584"/>
            <a:ext cx="2421900" cy="1393277"/>
            <a:chOff x="1910250" y="1450584"/>
            <a:chExt cx="2421900" cy="1393277"/>
          </a:xfrm>
        </p:grpSpPr>
        <p:sp>
          <p:nvSpPr>
            <p:cNvPr id="80" name="Google Shape;80;p16"/>
            <p:cNvSpPr/>
            <p:nvPr/>
          </p:nvSpPr>
          <p:spPr>
            <a:xfrm>
              <a:off x="1910250" y="1633961"/>
              <a:ext cx="2421900" cy="1209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 smtClean="0">
                  <a:ln w="0"/>
                  <a:solidFill>
                    <a:schemeClr val="tx1"/>
                  </a:solidFill>
                </a:rPr>
                <a:t>COMPUTERS</a:t>
              </a:r>
              <a:endParaRPr sz="2400" b="1" dirty="0"/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2414250" y="1450584"/>
              <a:ext cx="1413900" cy="427200"/>
            </a:xfrm>
            <a:prstGeom prst="roundRect">
              <a:avLst>
                <a:gd name="adj" fmla="val 2747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700" b="1" dirty="0" smtClean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Vocabulary</a:t>
              </a:r>
              <a:endParaRPr sz="17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3" name="Google Shape;83;p16"/>
          <p:cNvGrpSpPr/>
          <p:nvPr/>
        </p:nvGrpSpPr>
        <p:grpSpPr>
          <a:xfrm>
            <a:off x="4891142" y="1407787"/>
            <a:ext cx="2421900" cy="1393278"/>
            <a:chOff x="4811850" y="1450584"/>
            <a:chExt cx="2421900" cy="1393278"/>
          </a:xfrm>
        </p:grpSpPr>
        <p:sp>
          <p:nvSpPr>
            <p:cNvPr id="84" name="Google Shape;84;p16"/>
            <p:cNvSpPr/>
            <p:nvPr/>
          </p:nvSpPr>
          <p:spPr>
            <a:xfrm>
              <a:off x="4811850" y="1633961"/>
              <a:ext cx="2421900" cy="1209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6"/>
            <p:cNvSpPr txBox="1"/>
            <p:nvPr/>
          </p:nvSpPr>
          <p:spPr>
            <a:xfrm>
              <a:off x="4996800" y="2022565"/>
              <a:ext cx="2052000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Roboto"/>
                  <a:ea typeface="Roboto"/>
                  <a:cs typeface="Roboto"/>
                  <a:sym typeface="Roboto"/>
                </a:rPr>
                <a:t>PHOTO DESCRIPTION</a:t>
              </a:r>
              <a:endParaRPr sz="1800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5315850" y="1450584"/>
              <a:ext cx="1413900" cy="427200"/>
            </a:xfrm>
            <a:prstGeom prst="roundRect">
              <a:avLst>
                <a:gd name="adj" fmla="val 2747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b="1" dirty="0" smtClean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LISTENING</a:t>
              </a:r>
              <a:endParaRPr sz="17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1" name="Google Shape;91;p16"/>
          <p:cNvGrpSpPr/>
          <p:nvPr/>
        </p:nvGrpSpPr>
        <p:grpSpPr>
          <a:xfrm>
            <a:off x="3144249" y="3229961"/>
            <a:ext cx="2421900" cy="1390747"/>
            <a:chOff x="3362235" y="3267327"/>
            <a:chExt cx="2421900" cy="1390747"/>
          </a:xfrm>
        </p:grpSpPr>
        <p:sp>
          <p:nvSpPr>
            <p:cNvPr id="92" name="Google Shape;92;p16"/>
            <p:cNvSpPr/>
            <p:nvPr/>
          </p:nvSpPr>
          <p:spPr>
            <a:xfrm>
              <a:off x="3362235" y="3448174"/>
              <a:ext cx="2421900" cy="1209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3866235" y="3267327"/>
              <a:ext cx="1413900" cy="427200"/>
            </a:xfrm>
            <a:prstGeom prst="roundRect">
              <a:avLst>
                <a:gd name="adj" fmla="val 27479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7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789531" y="708195"/>
            <a:ext cx="596429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12. </a:t>
            </a:r>
            <a:r>
              <a:rPr lang="en-US" sz="2000" b="1" dirty="0" smtClean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Stock 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dirty="0" err="1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stɒk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dirty="0" smtClean="0">
                <a:solidFill>
                  <a:srgbClr val="59595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solidFill>
                  <a:srgbClr val="59595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v.,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keep on hand; n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.,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supply </a:t>
            </a:r>
            <a:endParaRPr lang="en-US" sz="2000" dirty="0" smtClean="0">
              <a:solidFill>
                <a:srgbClr val="001A3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Joint stock company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Stockholder= shareholder</a:t>
            </a:r>
          </a:p>
          <a:p>
            <a:pPr>
              <a:lnSpc>
                <a:spcPct val="150000"/>
              </a:lnSpc>
            </a:pP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cấp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hàng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hóa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,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tích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̃ (v)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kho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hàng</a:t>
            </a:r>
            <a:r>
              <a:rPr lang="en-US" sz="2000" b="1" dirty="0" smtClean="0">
                <a:solidFill>
                  <a:srgbClr val="4A74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(n)</a:t>
            </a: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employees stocked the shelves on a weekly basis. </a:t>
            </a:r>
            <a:endParaRPr lang="en-US" sz="2000" dirty="0" smtClean="0">
              <a:solidFill>
                <a:srgbClr val="001A33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lnSpc>
                <a:spcPct val="150000"/>
              </a:lnSpc>
              <a:buFont typeface="Arial"/>
              <a:buAutoNum type="alphaLcPeriod"/>
            </a:pP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The office's stock of </a:t>
            </a:r>
            <a:r>
              <a:rPr lang="en-US" sz="2000" dirty="0" smtClean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toner </a:t>
            </a:r>
            <a:r>
              <a:rPr lang="en-US" sz="20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the fax machine was quickly running out.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stock__gb_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547" y="2292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52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5696198" y="4559741"/>
            <a:ext cx="308759" cy="285008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3845626" y="4274733"/>
            <a:ext cx="308759" cy="285008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>
            <a:off x="463138" y="4061361"/>
            <a:ext cx="308759" cy="285008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3708" y="231528"/>
            <a:ext cx="8360228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1A33"/>
                </a:solidFill>
                <a:latin typeface="Segoe UI" panose="020B0502040204020203" pitchFamily="34" charset="0"/>
              </a:rPr>
              <a:t>Part 6 Text Completion </a:t>
            </a:r>
            <a:endParaRPr lang="en-US" b="1" dirty="0" smtClean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pPr algn="ctr"/>
            <a:r>
              <a:rPr lang="en-US" b="1" dirty="0" smtClean="0">
                <a:solidFill>
                  <a:srgbClr val="001A33"/>
                </a:solidFill>
                <a:latin typeface="Segoe UI" panose="020B0502040204020203" pitchFamily="34" charset="0"/>
              </a:rPr>
              <a:t>MEMO </a:t>
            </a:r>
          </a:p>
          <a:p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To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: Miriam </a:t>
            </a:r>
            <a:r>
              <a:rPr lang="en-US" dirty="0" err="1">
                <a:solidFill>
                  <a:srgbClr val="001A33"/>
                </a:solidFill>
                <a:latin typeface="Segoe UI" panose="020B0502040204020203" pitchFamily="34" charset="0"/>
              </a:rPr>
              <a:t>Ketonen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, Office Manager </a:t>
            </a:r>
            <a:endParaRPr lang="en-US" dirty="0" smtClean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From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: Jason Roberts, Assistant Office Manager </a:t>
            </a:r>
            <a:endParaRPr lang="en-US" dirty="0" smtClean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Re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: Photocopier </a:t>
            </a:r>
            <a:endParaRPr lang="en-US" dirty="0" smtClean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endParaRPr lang="en-US" dirty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There 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have been recurring problems with the office photocopier, particularly with paper jams. I believe the problem is with the type of machine we have. A machine of this size simply does not have the capacity to handle the amount of copying we normally do. Obviously we can't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(16) _________________ 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the number of copies we make. I suggest that it's time to order a larger and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(17) ____________ 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machine. I have looked through the catalogs and discovered several that I think would suit our needs. I have selected the most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(18) ____________ 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ones, as I know we have a limited amount of money to spend. I have attached their descriptions. Since you are in charge of making large purchases like this, I will need your approval before I go ahead and place the order. Let me know which of the machines you think is best, and I will fill out the purchase order. </a:t>
            </a:r>
            <a:endParaRPr lang="en-US" dirty="0" smtClean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endParaRPr lang="en-US" dirty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Thanks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. </a:t>
            </a:r>
            <a:endParaRPr lang="en-US" dirty="0" smtClean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endParaRPr lang="en-US" dirty="0" smtClean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16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. (A) reduce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	(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B)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reducing	 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(C) reducible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	(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D) reduction </a:t>
            </a:r>
            <a:endParaRPr lang="en-US" dirty="0" smtClean="0">
              <a:solidFill>
                <a:srgbClr val="001A33"/>
              </a:solidFill>
              <a:latin typeface="Segoe UI" panose="020B0502040204020203" pitchFamily="34" charset="0"/>
            </a:endParaRPr>
          </a:p>
          <a:p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17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. (A) durable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	(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B)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durables	 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(C) more durable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	(D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) most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durable</a:t>
            </a:r>
          </a:p>
          <a:p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18. (A) costly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	(B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) physical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	(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C) attractive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	(</a:t>
            </a:r>
            <a:r>
              <a:rPr lang="en-US" dirty="0">
                <a:solidFill>
                  <a:srgbClr val="001A33"/>
                </a:solidFill>
                <a:latin typeface="Segoe UI" panose="020B0502040204020203" pitchFamily="34" charset="0"/>
              </a:rPr>
              <a:t>D) </a:t>
            </a:r>
            <a:r>
              <a:rPr lang="en-US" dirty="0" smtClean="0">
                <a:solidFill>
                  <a:srgbClr val="001A33"/>
                </a:solidFill>
                <a:latin typeface="Segoe UI" panose="020B0502040204020203" pitchFamily="34" charset="0"/>
              </a:rPr>
              <a:t>affordable</a:t>
            </a:r>
            <a:endParaRPr lang="en-US" dirty="0">
              <a:solidFill>
                <a:srgbClr val="001A33"/>
              </a:solidFill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48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2" grpId="0" animBg="1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37" y="387123"/>
            <a:ext cx="7450591" cy="28785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03084" y="3643086"/>
            <a:ext cx="67056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7030A0"/>
                </a:solidFill>
                <a:latin typeface="A4.RokkittExtraBold-Serif" panose="00000900000000000000" pitchFamily="2" charset="0"/>
              </a:rPr>
              <a:t>Part 1: picture description</a:t>
            </a:r>
            <a:endParaRPr lang="en-US" sz="4000" b="1" dirty="0">
              <a:solidFill>
                <a:srgbClr val="7030A0"/>
              </a:solidFill>
              <a:latin typeface="A4.RokkittExtraBold-Serif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792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805" y="1047274"/>
            <a:ext cx="3987165" cy="35718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890" y="308610"/>
            <a:ext cx="87325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A4.RokkittBold-Serif" panose="00000800000000000000" pitchFamily="2" charset="0"/>
              </a:rPr>
              <a:t>Directions</a:t>
            </a:r>
            <a:r>
              <a:rPr lang="en-US" dirty="0">
                <a:latin typeface="A4.RokkittBold-Serif" panose="00000800000000000000" pitchFamily="2" charset="0"/>
              </a:rPr>
              <a:t>: For each question in this part, you will hear four statements about a picture </a:t>
            </a:r>
            <a:r>
              <a:rPr lang="en-US" dirty="0" smtClean="0">
                <a:latin typeface="A4.RokkittBold-Serif" panose="00000800000000000000" pitchFamily="2" charset="0"/>
              </a:rPr>
              <a:t>in your </a:t>
            </a:r>
            <a:r>
              <a:rPr lang="en-US" dirty="0">
                <a:latin typeface="A4.RokkittBold-Serif" panose="00000800000000000000" pitchFamily="2" charset="0"/>
              </a:rPr>
              <a:t>test book. When you hear the statements, you must select the one statement that </a:t>
            </a:r>
            <a:r>
              <a:rPr lang="en-US" dirty="0" smtClean="0">
                <a:latin typeface="A4.RokkittBold-Serif" panose="00000800000000000000" pitchFamily="2" charset="0"/>
              </a:rPr>
              <a:t>best describes </a:t>
            </a:r>
            <a:r>
              <a:rPr lang="en-US" dirty="0">
                <a:latin typeface="A4.RokkittBold-Serif" panose="00000800000000000000" pitchFamily="2" charset="0"/>
              </a:rPr>
              <a:t>what you see in the picture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2990" y="1538287"/>
            <a:ext cx="3581400" cy="1684973"/>
          </a:xfrm>
          <a:prstGeom prst="rect">
            <a:avLst/>
          </a:prstGeom>
        </p:spPr>
      </p:pic>
      <p:pic>
        <p:nvPicPr>
          <p:cNvPr id="2" name="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54090" y="3409473"/>
            <a:ext cx="609600" cy="6096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260769" y="2042556"/>
            <a:ext cx="391886" cy="36813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21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80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095" y="296227"/>
            <a:ext cx="3769995" cy="40481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9577" y="868680"/>
            <a:ext cx="4733925" cy="2011679"/>
          </a:xfrm>
          <a:prstGeom prst="rect">
            <a:avLst/>
          </a:prstGeom>
        </p:spPr>
      </p:pic>
      <p:pic>
        <p:nvPicPr>
          <p:cNvPr id="4" name="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83527" y="3174897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762005" y="868680"/>
            <a:ext cx="332509" cy="4732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18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65" y="392430"/>
            <a:ext cx="4017645" cy="4038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3472" y="1028700"/>
            <a:ext cx="3571875" cy="1702117"/>
          </a:xfrm>
          <a:prstGeom prst="rect">
            <a:avLst/>
          </a:prstGeom>
        </p:spPr>
      </p:pic>
      <p:pic>
        <p:nvPicPr>
          <p:cNvPr id="4" name="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32409" y="3232769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438899" y="1028700"/>
            <a:ext cx="332509" cy="43196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18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" y="560070"/>
            <a:ext cx="4046220" cy="44119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3450" y="778192"/>
            <a:ext cx="4172902" cy="1862138"/>
          </a:xfrm>
          <a:prstGeom prst="rect">
            <a:avLst/>
          </a:prstGeom>
        </p:spPr>
      </p:pic>
      <p:pic>
        <p:nvPicPr>
          <p:cNvPr id="4" name="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4763" y="3031528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308270" y="1662545"/>
            <a:ext cx="273133" cy="3443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5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87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" y="250507"/>
            <a:ext cx="4027170" cy="40481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1213" y="826768"/>
            <a:ext cx="4009654" cy="1880805"/>
          </a:xfrm>
          <a:prstGeom prst="rect">
            <a:avLst/>
          </a:prstGeom>
        </p:spPr>
      </p:pic>
      <p:pic>
        <p:nvPicPr>
          <p:cNvPr id="4" name="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41477" y="3234171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165766" y="2078182"/>
            <a:ext cx="308759" cy="4037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2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5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253" y="440178"/>
            <a:ext cx="3313748" cy="3162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708" y="698418"/>
            <a:ext cx="3876675" cy="2044782"/>
          </a:xfrm>
          <a:prstGeom prst="rect">
            <a:avLst/>
          </a:prstGeom>
        </p:spPr>
      </p:pic>
      <p:pic>
        <p:nvPicPr>
          <p:cNvPr id="4" name="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70122" y="2992878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821382" y="2149434"/>
            <a:ext cx="296883" cy="4156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17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85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87" y="208597"/>
            <a:ext cx="3791903" cy="46577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1092" y="1036320"/>
            <a:ext cx="3648075" cy="1752600"/>
          </a:xfrm>
          <a:prstGeom prst="rect">
            <a:avLst/>
          </a:prstGeom>
        </p:spPr>
      </p:pic>
      <p:pic>
        <p:nvPicPr>
          <p:cNvPr id="4" name="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4748" y="3422754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391397" y="1472540"/>
            <a:ext cx="320634" cy="39188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496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81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88" y="137161"/>
            <a:ext cx="8425544" cy="496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53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982" y="360045"/>
            <a:ext cx="4296727" cy="38290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7709" y="563880"/>
            <a:ext cx="3966211" cy="1527810"/>
          </a:xfrm>
          <a:prstGeom prst="rect">
            <a:avLst/>
          </a:prstGeom>
        </p:spPr>
      </p:pic>
      <p:pic>
        <p:nvPicPr>
          <p:cNvPr id="4" name="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20814" y="2908477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880758" y="1591294"/>
            <a:ext cx="320634" cy="3443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6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9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257" y="532447"/>
            <a:ext cx="3235643" cy="35528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4802" y="779144"/>
            <a:ext cx="4471988" cy="1952625"/>
          </a:xfrm>
          <a:prstGeom prst="rect">
            <a:avLst/>
          </a:prstGeom>
        </p:spPr>
      </p:pic>
      <p:pic>
        <p:nvPicPr>
          <p:cNvPr id="4" name="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92863" y="2746375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595751" y="1223158"/>
            <a:ext cx="391885" cy="4156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3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02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" y="0"/>
            <a:ext cx="3314700" cy="49053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7247" y="586740"/>
            <a:ext cx="3895725" cy="1836420"/>
          </a:xfrm>
          <a:prstGeom prst="rect">
            <a:avLst/>
          </a:prstGeom>
        </p:spPr>
      </p:pic>
      <p:pic>
        <p:nvPicPr>
          <p:cNvPr id="4" name="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51600" y="3470275"/>
            <a:ext cx="609600" cy="6096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047013" y="1852551"/>
            <a:ext cx="273132" cy="3918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72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96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32" y="127011"/>
            <a:ext cx="8415746" cy="501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57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609725"/>
            <a:ext cx="6447501" cy="990600"/>
          </a:xfrm>
        </p:spPr>
        <p:txBody>
          <a:bodyPr>
            <a:normAutofit/>
          </a:bodyPr>
          <a:lstStyle/>
          <a:p>
            <a:pPr algn="ctr"/>
            <a:r>
              <a:rPr lang="en-US" sz="3300" b="1" dirty="0"/>
              <a:t>VOCABULARY</a:t>
            </a:r>
            <a:r>
              <a:rPr lang="en-US" sz="4050" b="1" dirty="0"/>
              <a:t>  PRACTICE</a:t>
            </a:r>
            <a:endParaRPr lang="en-US" sz="4050" b="1" dirty="0"/>
          </a:p>
        </p:txBody>
      </p:sp>
    </p:spTree>
    <p:extLst>
      <p:ext uri="{BB962C8B-B14F-4D97-AF65-F5344CB8AC3E}">
        <p14:creationId xmlns:p14="http://schemas.microsoft.com/office/powerpoint/2010/main" val="307928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quizlet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https://quizlet.com/_</a:t>
            </a:r>
            <a:r>
              <a:rPr lang="en-US" dirty="0" smtClean="0">
                <a:hlinkClick r:id="rId2"/>
              </a:rPr>
              <a:t>93gkay?x=1jqt&amp;i=3bqzmg</a:t>
            </a:r>
            <a:endParaRPr lang="en-US" dirty="0" smtClean="0"/>
          </a:p>
          <a:p>
            <a:r>
              <a:rPr lang="en-US" dirty="0"/>
              <a:t>Password: 123adg#</a:t>
            </a:r>
          </a:p>
        </p:txBody>
      </p:sp>
    </p:spTree>
    <p:extLst>
      <p:ext uri="{BB962C8B-B14F-4D97-AF65-F5344CB8AC3E}">
        <p14:creationId xmlns:p14="http://schemas.microsoft.com/office/powerpoint/2010/main" val="340521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" y="140877"/>
            <a:ext cx="8621486" cy="5002623"/>
          </a:xfrm>
          <a:prstGeom prst="rect">
            <a:avLst/>
          </a:prstGeom>
        </p:spPr>
      </p:pic>
      <p:sp>
        <p:nvSpPr>
          <p:cNvPr id="10" name="Flowchart: Preparation 9"/>
          <p:cNvSpPr/>
          <p:nvPr/>
        </p:nvSpPr>
        <p:spPr>
          <a:xfrm>
            <a:off x="6446521" y="3644538"/>
            <a:ext cx="2233748" cy="627017"/>
          </a:xfrm>
          <a:prstGeom prst="flowChartPreparati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ClrTx/>
              <a:buFontTx/>
              <a:buNone/>
            </a:pPr>
            <a:r>
              <a:rPr lang="en-US" sz="1350" kern="1200" dirty="0">
                <a:solidFill>
                  <a:prstClr val="black"/>
                </a:solidFill>
              </a:rPr>
              <a:t>16.B   </a:t>
            </a:r>
          </a:p>
          <a:p>
            <a:pPr algn="ctr">
              <a:buClrTx/>
              <a:buFontTx/>
              <a:buNone/>
            </a:pPr>
            <a:r>
              <a:rPr lang="en-US" sz="1350" kern="1200" dirty="0">
                <a:solidFill>
                  <a:prstClr val="black"/>
                </a:solidFill>
              </a:rPr>
              <a:t>17.A   </a:t>
            </a:r>
          </a:p>
          <a:p>
            <a:pPr algn="ctr">
              <a:buClrTx/>
              <a:buFontTx/>
              <a:buNone/>
            </a:pPr>
            <a:r>
              <a:rPr lang="en-US" sz="1350" kern="1200" dirty="0">
                <a:solidFill>
                  <a:prstClr val="black"/>
                </a:solidFill>
              </a:rPr>
              <a:t>18.D</a:t>
            </a:r>
          </a:p>
        </p:txBody>
      </p:sp>
    </p:spTree>
    <p:extLst>
      <p:ext uri="{BB962C8B-B14F-4D97-AF65-F5344CB8AC3E}">
        <p14:creationId xmlns:p14="http://schemas.microsoft.com/office/powerpoint/2010/main" val="407245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18" y="607675"/>
            <a:ext cx="8063567" cy="405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18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p37"/>
          <p:cNvSpPr/>
          <p:nvPr/>
        </p:nvSpPr>
        <p:spPr>
          <a:xfrm>
            <a:off x="2913221" y="1483315"/>
            <a:ext cx="62885" cy="79745"/>
          </a:xfrm>
          <a:custGeom>
            <a:avLst/>
            <a:gdLst/>
            <a:ahLst/>
            <a:cxnLst/>
            <a:rect l="l" t="t" r="r" b="b"/>
            <a:pathLst>
              <a:path w="373" h="473" extrusionOk="0">
                <a:moveTo>
                  <a:pt x="269" y="0"/>
                </a:moveTo>
                <a:cubicBezTo>
                  <a:pt x="245" y="0"/>
                  <a:pt x="220" y="12"/>
                  <a:pt x="201" y="39"/>
                </a:cubicBezTo>
                <a:cubicBezTo>
                  <a:pt x="166" y="93"/>
                  <a:pt x="131" y="152"/>
                  <a:pt x="98" y="208"/>
                </a:cubicBezTo>
                <a:cubicBezTo>
                  <a:pt x="60" y="273"/>
                  <a:pt x="1" y="329"/>
                  <a:pt x="21" y="412"/>
                </a:cubicBezTo>
                <a:cubicBezTo>
                  <a:pt x="29" y="452"/>
                  <a:pt x="66" y="473"/>
                  <a:pt x="106" y="473"/>
                </a:cubicBezTo>
                <a:cubicBezTo>
                  <a:pt x="113" y="473"/>
                  <a:pt x="120" y="472"/>
                  <a:pt x="128" y="471"/>
                </a:cubicBezTo>
                <a:cubicBezTo>
                  <a:pt x="201" y="456"/>
                  <a:pt x="222" y="385"/>
                  <a:pt x="252" y="323"/>
                </a:cubicBezTo>
                <a:cubicBezTo>
                  <a:pt x="281" y="255"/>
                  <a:pt x="311" y="187"/>
                  <a:pt x="340" y="122"/>
                </a:cubicBezTo>
                <a:cubicBezTo>
                  <a:pt x="373" y="57"/>
                  <a:pt x="323" y="0"/>
                  <a:pt x="26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5" name="Google Shape;2865;p37"/>
          <p:cNvSpPr/>
          <p:nvPr/>
        </p:nvSpPr>
        <p:spPr>
          <a:xfrm>
            <a:off x="1874679" y="2147748"/>
            <a:ext cx="118183" cy="94076"/>
          </a:xfrm>
          <a:custGeom>
            <a:avLst/>
            <a:gdLst/>
            <a:ahLst/>
            <a:cxnLst/>
            <a:rect l="l" t="t" r="r" b="b"/>
            <a:pathLst>
              <a:path w="701" h="558" extrusionOk="0">
                <a:moveTo>
                  <a:pt x="149" y="0"/>
                </a:moveTo>
                <a:cubicBezTo>
                  <a:pt x="70" y="0"/>
                  <a:pt x="1" y="105"/>
                  <a:pt x="71" y="180"/>
                </a:cubicBezTo>
                <a:cubicBezTo>
                  <a:pt x="204" y="325"/>
                  <a:pt x="381" y="552"/>
                  <a:pt x="594" y="558"/>
                </a:cubicBezTo>
                <a:cubicBezTo>
                  <a:pt x="673" y="558"/>
                  <a:pt x="700" y="463"/>
                  <a:pt x="653" y="407"/>
                </a:cubicBezTo>
                <a:cubicBezTo>
                  <a:pt x="591" y="336"/>
                  <a:pt x="502" y="292"/>
                  <a:pt x="428" y="233"/>
                </a:cubicBezTo>
                <a:cubicBezTo>
                  <a:pt x="355" y="171"/>
                  <a:pt x="287" y="103"/>
                  <a:pt x="219" y="32"/>
                </a:cubicBezTo>
                <a:cubicBezTo>
                  <a:pt x="197" y="10"/>
                  <a:pt x="172" y="0"/>
                  <a:pt x="1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6" name="Google Shape;2866;p37"/>
          <p:cNvSpPr/>
          <p:nvPr/>
        </p:nvSpPr>
        <p:spPr>
          <a:xfrm>
            <a:off x="2286050" y="2228337"/>
            <a:ext cx="67774" cy="81263"/>
          </a:xfrm>
          <a:custGeom>
            <a:avLst/>
            <a:gdLst/>
            <a:ahLst/>
            <a:cxnLst/>
            <a:rect l="l" t="t" r="r" b="b"/>
            <a:pathLst>
              <a:path w="402" h="482" extrusionOk="0">
                <a:moveTo>
                  <a:pt x="247" y="1"/>
                </a:moveTo>
                <a:cubicBezTo>
                  <a:pt x="189" y="1"/>
                  <a:pt x="143" y="41"/>
                  <a:pt x="121" y="98"/>
                </a:cubicBezTo>
                <a:cubicBezTo>
                  <a:pt x="88" y="183"/>
                  <a:pt x="38" y="266"/>
                  <a:pt x="14" y="357"/>
                </a:cubicBezTo>
                <a:cubicBezTo>
                  <a:pt x="0" y="420"/>
                  <a:pt x="50" y="481"/>
                  <a:pt x="108" y="481"/>
                </a:cubicBezTo>
                <a:cubicBezTo>
                  <a:pt x="124" y="481"/>
                  <a:pt x="140" y="477"/>
                  <a:pt x="156" y="467"/>
                </a:cubicBezTo>
                <a:cubicBezTo>
                  <a:pt x="268" y="396"/>
                  <a:pt x="324" y="284"/>
                  <a:pt x="375" y="165"/>
                </a:cubicBezTo>
                <a:cubicBezTo>
                  <a:pt x="401" y="101"/>
                  <a:pt x="345" y="24"/>
                  <a:pt x="283" y="6"/>
                </a:cubicBezTo>
                <a:cubicBezTo>
                  <a:pt x="271" y="3"/>
                  <a:pt x="259" y="1"/>
                  <a:pt x="24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7" name="Google Shape;2867;p37"/>
          <p:cNvSpPr/>
          <p:nvPr/>
        </p:nvSpPr>
        <p:spPr>
          <a:xfrm>
            <a:off x="1837083" y="2441441"/>
            <a:ext cx="76372" cy="100988"/>
          </a:xfrm>
          <a:custGeom>
            <a:avLst/>
            <a:gdLst/>
            <a:ahLst/>
            <a:cxnLst/>
            <a:rect l="l" t="t" r="r" b="b"/>
            <a:pathLst>
              <a:path w="453" h="599" extrusionOk="0">
                <a:moveTo>
                  <a:pt x="310" y="0"/>
                </a:moveTo>
                <a:cubicBezTo>
                  <a:pt x="279" y="0"/>
                  <a:pt x="248" y="13"/>
                  <a:pt x="226" y="44"/>
                </a:cubicBezTo>
                <a:cubicBezTo>
                  <a:pt x="129" y="177"/>
                  <a:pt x="13" y="352"/>
                  <a:pt x="5" y="517"/>
                </a:cubicBezTo>
                <a:cubicBezTo>
                  <a:pt x="1" y="568"/>
                  <a:pt x="43" y="599"/>
                  <a:pt x="88" y="599"/>
                </a:cubicBezTo>
                <a:cubicBezTo>
                  <a:pt x="110" y="599"/>
                  <a:pt x="132" y="591"/>
                  <a:pt x="149" y="576"/>
                </a:cubicBezTo>
                <a:cubicBezTo>
                  <a:pt x="208" y="523"/>
                  <a:pt x="238" y="452"/>
                  <a:pt x="270" y="381"/>
                </a:cubicBezTo>
                <a:cubicBezTo>
                  <a:pt x="306" y="301"/>
                  <a:pt x="350" y="222"/>
                  <a:pt x="400" y="148"/>
                </a:cubicBezTo>
                <a:cubicBezTo>
                  <a:pt x="452" y="71"/>
                  <a:pt x="382" y="0"/>
                  <a:pt x="31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8" name="Google Shape;2868;p37"/>
          <p:cNvSpPr/>
          <p:nvPr/>
        </p:nvSpPr>
        <p:spPr>
          <a:xfrm>
            <a:off x="1940768" y="2699729"/>
            <a:ext cx="84296" cy="77554"/>
          </a:xfrm>
          <a:custGeom>
            <a:avLst/>
            <a:gdLst/>
            <a:ahLst/>
            <a:cxnLst/>
            <a:rect l="l" t="t" r="r" b="b"/>
            <a:pathLst>
              <a:path w="500" h="460" extrusionOk="0">
                <a:moveTo>
                  <a:pt x="122" y="0"/>
                </a:moveTo>
                <a:cubicBezTo>
                  <a:pt x="93" y="0"/>
                  <a:pt x="64" y="12"/>
                  <a:pt x="45" y="30"/>
                </a:cubicBezTo>
                <a:cubicBezTo>
                  <a:pt x="1" y="72"/>
                  <a:pt x="10" y="131"/>
                  <a:pt x="45" y="172"/>
                </a:cubicBezTo>
                <a:cubicBezTo>
                  <a:pt x="131" y="281"/>
                  <a:pt x="228" y="388"/>
                  <a:pt x="355" y="450"/>
                </a:cubicBezTo>
                <a:cubicBezTo>
                  <a:pt x="369" y="457"/>
                  <a:pt x="383" y="460"/>
                  <a:pt x="396" y="460"/>
                </a:cubicBezTo>
                <a:cubicBezTo>
                  <a:pt x="460" y="460"/>
                  <a:pt x="500" y="382"/>
                  <a:pt x="453" y="323"/>
                </a:cubicBezTo>
                <a:cubicBezTo>
                  <a:pt x="370" y="219"/>
                  <a:pt x="270" y="134"/>
                  <a:pt x="187" y="30"/>
                </a:cubicBezTo>
                <a:cubicBezTo>
                  <a:pt x="172" y="9"/>
                  <a:pt x="14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69" name="Google Shape;2869;p37"/>
          <p:cNvSpPr/>
          <p:nvPr/>
        </p:nvSpPr>
        <p:spPr>
          <a:xfrm>
            <a:off x="2377934" y="2677980"/>
            <a:ext cx="89354" cy="95256"/>
          </a:xfrm>
          <a:custGeom>
            <a:avLst/>
            <a:gdLst/>
            <a:ahLst/>
            <a:cxnLst/>
            <a:rect l="l" t="t" r="r" b="b"/>
            <a:pathLst>
              <a:path w="530" h="565" extrusionOk="0">
                <a:moveTo>
                  <a:pt x="399" y="1"/>
                </a:moveTo>
                <a:cubicBezTo>
                  <a:pt x="378" y="1"/>
                  <a:pt x="357" y="8"/>
                  <a:pt x="338" y="26"/>
                </a:cubicBezTo>
                <a:cubicBezTo>
                  <a:pt x="211" y="142"/>
                  <a:pt x="51" y="286"/>
                  <a:pt x="13" y="461"/>
                </a:cubicBezTo>
                <a:cubicBezTo>
                  <a:pt x="0" y="519"/>
                  <a:pt x="44" y="565"/>
                  <a:pt x="93" y="565"/>
                </a:cubicBezTo>
                <a:cubicBezTo>
                  <a:pt x="113" y="565"/>
                  <a:pt x="134" y="557"/>
                  <a:pt x="151" y="540"/>
                </a:cubicBezTo>
                <a:cubicBezTo>
                  <a:pt x="211" y="487"/>
                  <a:pt x="252" y="422"/>
                  <a:pt x="296" y="357"/>
                </a:cubicBezTo>
                <a:cubicBezTo>
                  <a:pt x="346" y="283"/>
                  <a:pt x="405" y="218"/>
                  <a:pt x="467" y="156"/>
                </a:cubicBezTo>
                <a:cubicBezTo>
                  <a:pt x="529" y="90"/>
                  <a:pt x="469" y="1"/>
                  <a:pt x="39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0" name="Google Shape;2870;p37"/>
          <p:cNvSpPr/>
          <p:nvPr/>
        </p:nvSpPr>
        <p:spPr>
          <a:xfrm>
            <a:off x="2361074" y="3096770"/>
            <a:ext cx="72663" cy="95088"/>
          </a:xfrm>
          <a:custGeom>
            <a:avLst/>
            <a:gdLst/>
            <a:ahLst/>
            <a:cxnLst/>
            <a:rect l="l" t="t" r="r" b="b"/>
            <a:pathLst>
              <a:path w="431" h="564" extrusionOk="0">
                <a:moveTo>
                  <a:pt x="120" y="0"/>
                </a:moveTo>
                <a:cubicBezTo>
                  <a:pt x="62" y="0"/>
                  <a:pt x="0" y="67"/>
                  <a:pt x="33" y="138"/>
                </a:cubicBezTo>
                <a:cubicBezTo>
                  <a:pt x="92" y="274"/>
                  <a:pt x="163" y="443"/>
                  <a:pt x="275" y="543"/>
                </a:cubicBezTo>
                <a:cubicBezTo>
                  <a:pt x="292" y="557"/>
                  <a:pt x="312" y="564"/>
                  <a:pt x="332" y="564"/>
                </a:cubicBezTo>
                <a:cubicBezTo>
                  <a:pt x="382" y="564"/>
                  <a:pt x="431" y="522"/>
                  <a:pt x="414" y="463"/>
                </a:cubicBezTo>
                <a:cubicBezTo>
                  <a:pt x="370" y="316"/>
                  <a:pt x="254" y="189"/>
                  <a:pt x="186" y="47"/>
                </a:cubicBezTo>
                <a:cubicBezTo>
                  <a:pt x="171" y="14"/>
                  <a:pt x="146" y="0"/>
                  <a:pt x="12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1" name="Google Shape;2871;p37"/>
          <p:cNvSpPr/>
          <p:nvPr/>
        </p:nvSpPr>
        <p:spPr>
          <a:xfrm>
            <a:off x="1783470" y="3166400"/>
            <a:ext cx="67774" cy="59851"/>
          </a:xfrm>
          <a:custGeom>
            <a:avLst/>
            <a:gdLst/>
            <a:ahLst/>
            <a:cxnLst/>
            <a:rect l="l" t="t" r="r" b="b"/>
            <a:pathLst>
              <a:path w="402" h="355" extrusionOk="0">
                <a:moveTo>
                  <a:pt x="103" y="1"/>
                </a:moveTo>
                <a:cubicBezTo>
                  <a:pt x="50" y="1"/>
                  <a:pt x="1" y="71"/>
                  <a:pt x="51" y="121"/>
                </a:cubicBezTo>
                <a:cubicBezTo>
                  <a:pt x="128" y="201"/>
                  <a:pt x="201" y="281"/>
                  <a:pt x="293" y="346"/>
                </a:cubicBezTo>
                <a:cubicBezTo>
                  <a:pt x="302" y="352"/>
                  <a:pt x="311" y="354"/>
                  <a:pt x="321" y="354"/>
                </a:cubicBezTo>
                <a:cubicBezTo>
                  <a:pt x="362" y="354"/>
                  <a:pt x="402" y="304"/>
                  <a:pt x="373" y="266"/>
                </a:cubicBezTo>
                <a:cubicBezTo>
                  <a:pt x="311" y="174"/>
                  <a:pt x="228" y="100"/>
                  <a:pt x="148" y="21"/>
                </a:cubicBezTo>
                <a:cubicBezTo>
                  <a:pt x="134" y="7"/>
                  <a:pt x="118" y="1"/>
                  <a:pt x="10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2" name="Google Shape;2872;p37"/>
          <p:cNvSpPr/>
          <p:nvPr/>
        </p:nvSpPr>
        <p:spPr>
          <a:xfrm>
            <a:off x="1650126" y="3483696"/>
            <a:ext cx="73169" cy="104192"/>
          </a:xfrm>
          <a:custGeom>
            <a:avLst/>
            <a:gdLst/>
            <a:ahLst/>
            <a:cxnLst/>
            <a:rect l="l" t="t" r="r" b="b"/>
            <a:pathLst>
              <a:path w="434" h="618" extrusionOk="0">
                <a:moveTo>
                  <a:pt x="321" y="0"/>
                </a:moveTo>
                <a:cubicBezTo>
                  <a:pt x="283" y="0"/>
                  <a:pt x="243" y="20"/>
                  <a:pt x="224" y="64"/>
                </a:cubicBezTo>
                <a:cubicBezTo>
                  <a:pt x="162" y="218"/>
                  <a:pt x="44" y="351"/>
                  <a:pt x="12" y="513"/>
                </a:cubicBezTo>
                <a:cubicBezTo>
                  <a:pt x="0" y="576"/>
                  <a:pt x="44" y="617"/>
                  <a:pt x="92" y="617"/>
                </a:cubicBezTo>
                <a:cubicBezTo>
                  <a:pt x="118" y="617"/>
                  <a:pt x="145" y="605"/>
                  <a:pt x="165" y="578"/>
                </a:cubicBezTo>
                <a:cubicBezTo>
                  <a:pt x="266" y="439"/>
                  <a:pt x="345" y="274"/>
                  <a:pt x="407" y="114"/>
                </a:cubicBezTo>
                <a:cubicBezTo>
                  <a:pt x="434" y="45"/>
                  <a:pt x="379" y="0"/>
                  <a:pt x="32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3" name="Google Shape;2873;p37"/>
          <p:cNvSpPr/>
          <p:nvPr/>
        </p:nvSpPr>
        <p:spPr>
          <a:xfrm>
            <a:off x="2389553" y="2846273"/>
            <a:ext cx="86319" cy="62886"/>
          </a:xfrm>
          <a:custGeom>
            <a:avLst/>
            <a:gdLst/>
            <a:ahLst/>
            <a:cxnLst/>
            <a:rect l="l" t="t" r="r" b="b"/>
            <a:pathLst>
              <a:path w="512" h="373" extrusionOk="0">
                <a:moveTo>
                  <a:pt x="122" y="0"/>
                </a:moveTo>
                <a:cubicBezTo>
                  <a:pt x="46" y="0"/>
                  <a:pt x="0" y="113"/>
                  <a:pt x="77" y="170"/>
                </a:cubicBezTo>
                <a:cubicBezTo>
                  <a:pt x="174" y="238"/>
                  <a:pt x="269" y="330"/>
                  <a:pt x="381" y="368"/>
                </a:cubicBezTo>
                <a:cubicBezTo>
                  <a:pt x="390" y="371"/>
                  <a:pt x="398" y="373"/>
                  <a:pt x="406" y="373"/>
                </a:cubicBezTo>
                <a:cubicBezTo>
                  <a:pt x="464" y="373"/>
                  <a:pt x="512" y="298"/>
                  <a:pt x="476" y="244"/>
                </a:cubicBezTo>
                <a:cubicBezTo>
                  <a:pt x="405" y="138"/>
                  <a:pt x="278" y="79"/>
                  <a:pt x="169" y="14"/>
                </a:cubicBezTo>
                <a:cubicBezTo>
                  <a:pt x="152" y="4"/>
                  <a:pt x="137" y="0"/>
                  <a:pt x="12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4" name="Google Shape;2874;p37"/>
          <p:cNvSpPr/>
          <p:nvPr/>
        </p:nvSpPr>
        <p:spPr>
          <a:xfrm>
            <a:off x="2930418" y="3463971"/>
            <a:ext cx="54287" cy="62549"/>
          </a:xfrm>
          <a:custGeom>
            <a:avLst/>
            <a:gdLst/>
            <a:ahLst/>
            <a:cxnLst/>
            <a:rect l="l" t="t" r="r" b="b"/>
            <a:pathLst>
              <a:path w="322" h="371" extrusionOk="0">
                <a:moveTo>
                  <a:pt x="193" y="0"/>
                </a:moveTo>
                <a:cubicBezTo>
                  <a:pt x="171" y="0"/>
                  <a:pt x="150" y="8"/>
                  <a:pt x="132" y="28"/>
                </a:cubicBezTo>
                <a:cubicBezTo>
                  <a:pt x="99" y="63"/>
                  <a:pt x="67" y="101"/>
                  <a:pt x="43" y="143"/>
                </a:cubicBezTo>
                <a:cubicBezTo>
                  <a:pt x="17" y="184"/>
                  <a:pt x="11" y="240"/>
                  <a:pt x="5" y="290"/>
                </a:cubicBezTo>
                <a:cubicBezTo>
                  <a:pt x="1" y="337"/>
                  <a:pt x="46" y="371"/>
                  <a:pt x="90" y="371"/>
                </a:cubicBezTo>
                <a:cubicBezTo>
                  <a:pt x="110" y="371"/>
                  <a:pt x="130" y="363"/>
                  <a:pt x="144" y="347"/>
                </a:cubicBezTo>
                <a:cubicBezTo>
                  <a:pt x="170" y="314"/>
                  <a:pt x="194" y="282"/>
                  <a:pt x="220" y="246"/>
                </a:cubicBezTo>
                <a:cubicBezTo>
                  <a:pt x="244" y="217"/>
                  <a:pt x="259" y="175"/>
                  <a:pt x="280" y="143"/>
                </a:cubicBezTo>
                <a:cubicBezTo>
                  <a:pt x="322" y="74"/>
                  <a:pt x="257" y="0"/>
                  <a:pt x="19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5" name="Google Shape;2875;p37"/>
          <p:cNvSpPr/>
          <p:nvPr/>
        </p:nvSpPr>
        <p:spPr>
          <a:xfrm>
            <a:off x="1566671" y="4257885"/>
            <a:ext cx="73675" cy="60526"/>
          </a:xfrm>
          <a:custGeom>
            <a:avLst/>
            <a:gdLst/>
            <a:ahLst/>
            <a:cxnLst/>
            <a:rect l="l" t="t" r="r" b="b"/>
            <a:pathLst>
              <a:path w="437" h="359" extrusionOk="0">
                <a:moveTo>
                  <a:pt x="119" y="0"/>
                </a:moveTo>
                <a:cubicBezTo>
                  <a:pt x="59" y="0"/>
                  <a:pt x="0" y="62"/>
                  <a:pt x="43" y="121"/>
                </a:cubicBezTo>
                <a:cubicBezTo>
                  <a:pt x="114" y="218"/>
                  <a:pt x="194" y="318"/>
                  <a:pt x="315" y="354"/>
                </a:cubicBezTo>
                <a:cubicBezTo>
                  <a:pt x="324" y="357"/>
                  <a:pt x="333" y="358"/>
                  <a:pt x="341" y="358"/>
                </a:cubicBezTo>
                <a:cubicBezTo>
                  <a:pt x="408" y="358"/>
                  <a:pt x="436" y="271"/>
                  <a:pt x="394" y="218"/>
                </a:cubicBezTo>
                <a:cubicBezTo>
                  <a:pt x="332" y="138"/>
                  <a:pt x="244" y="88"/>
                  <a:pt x="173" y="20"/>
                </a:cubicBezTo>
                <a:cubicBezTo>
                  <a:pt x="157" y="6"/>
                  <a:pt x="138" y="0"/>
                  <a:pt x="11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6" name="Google Shape;2876;p37"/>
          <p:cNvSpPr/>
          <p:nvPr/>
        </p:nvSpPr>
        <p:spPr>
          <a:xfrm>
            <a:off x="1436353" y="3969756"/>
            <a:ext cx="47037" cy="21749"/>
          </a:xfrm>
          <a:custGeom>
            <a:avLst/>
            <a:gdLst/>
            <a:ahLst/>
            <a:cxnLst/>
            <a:rect l="l" t="t" r="r" b="b"/>
            <a:pathLst>
              <a:path w="279" h="129" extrusionOk="0">
                <a:moveTo>
                  <a:pt x="183" y="0"/>
                </a:moveTo>
                <a:cubicBezTo>
                  <a:pt x="126" y="0"/>
                  <a:pt x="74" y="23"/>
                  <a:pt x="24" y="52"/>
                </a:cubicBezTo>
                <a:cubicBezTo>
                  <a:pt x="1" y="66"/>
                  <a:pt x="1" y="114"/>
                  <a:pt x="33" y="120"/>
                </a:cubicBezTo>
                <a:cubicBezTo>
                  <a:pt x="63" y="125"/>
                  <a:pt x="93" y="129"/>
                  <a:pt x="124" y="129"/>
                </a:cubicBezTo>
                <a:cubicBezTo>
                  <a:pt x="163" y="129"/>
                  <a:pt x="202" y="122"/>
                  <a:pt x="237" y="102"/>
                </a:cubicBezTo>
                <a:cubicBezTo>
                  <a:pt x="278" y="81"/>
                  <a:pt x="272" y="13"/>
                  <a:pt x="225" y="4"/>
                </a:cubicBezTo>
                <a:cubicBezTo>
                  <a:pt x="211" y="2"/>
                  <a:pt x="197" y="0"/>
                  <a:pt x="18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7" name="Google Shape;2877;p37"/>
          <p:cNvSpPr/>
          <p:nvPr/>
        </p:nvSpPr>
        <p:spPr>
          <a:xfrm>
            <a:off x="3163753" y="4051862"/>
            <a:ext cx="88174" cy="77217"/>
          </a:xfrm>
          <a:custGeom>
            <a:avLst/>
            <a:gdLst/>
            <a:ahLst/>
            <a:cxnLst/>
            <a:rect l="l" t="t" r="r" b="b"/>
            <a:pathLst>
              <a:path w="523" h="458" extrusionOk="0">
                <a:moveTo>
                  <a:pt x="373" y="1"/>
                </a:moveTo>
                <a:cubicBezTo>
                  <a:pt x="352" y="1"/>
                  <a:pt x="331" y="6"/>
                  <a:pt x="313" y="20"/>
                </a:cubicBezTo>
                <a:cubicBezTo>
                  <a:pt x="210" y="99"/>
                  <a:pt x="100" y="179"/>
                  <a:pt x="38" y="300"/>
                </a:cubicBezTo>
                <a:cubicBezTo>
                  <a:pt x="0" y="372"/>
                  <a:pt x="55" y="457"/>
                  <a:pt x="126" y="457"/>
                </a:cubicBezTo>
                <a:cubicBezTo>
                  <a:pt x="142" y="457"/>
                  <a:pt x="160" y="452"/>
                  <a:pt x="177" y="442"/>
                </a:cubicBezTo>
                <a:cubicBezTo>
                  <a:pt x="275" y="383"/>
                  <a:pt x="351" y="303"/>
                  <a:pt x="443" y="238"/>
                </a:cubicBezTo>
                <a:cubicBezTo>
                  <a:pt x="496" y="197"/>
                  <a:pt x="523" y="129"/>
                  <a:pt x="487" y="64"/>
                </a:cubicBezTo>
                <a:cubicBezTo>
                  <a:pt x="465" y="27"/>
                  <a:pt x="418" y="1"/>
                  <a:pt x="37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8" name="Google Shape;2878;p37"/>
          <p:cNvSpPr/>
          <p:nvPr/>
        </p:nvSpPr>
        <p:spPr>
          <a:xfrm>
            <a:off x="3205058" y="3520956"/>
            <a:ext cx="56310" cy="81094"/>
          </a:xfrm>
          <a:custGeom>
            <a:avLst/>
            <a:gdLst/>
            <a:ahLst/>
            <a:cxnLst/>
            <a:rect l="l" t="t" r="r" b="b"/>
            <a:pathLst>
              <a:path w="334" h="481" extrusionOk="0">
                <a:moveTo>
                  <a:pt x="113" y="0"/>
                </a:moveTo>
                <a:cubicBezTo>
                  <a:pt x="58" y="0"/>
                  <a:pt x="1" y="47"/>
                  <a:pt x="15" y="118"/>
                </a:cubicBezTo>
                <a:cubicBezTo>
                  <a:pt x="44" y="254"/>
                  <a:pt x="92" y="381"/>
                  <a:pt x="207" y="466"/>
                </a:cubicBezTo>
                <a:cubicBezTo>
                  <a:pt x="220" y="476"/>
                  <a:pt x="234" y="480"/>
                  <a:pt x="246" y="480"/>
                </a:cubicBezTo>
                <a:cubicBezTo>
                  <a:pt x="297" y="480"/>
                  <a:pt x="334" y="410"/>
                  <a:pt x="310" y="360"/>
                </a:cubicBezTo>
                <a:cubicBezTo>
                  <a:pt x="266" y="263"/>
                  <a:pt x="222" y="171"/>
                  <a:pt x="195" y="68"/>
                </a:cubicBezTo>
                <a:cubicBezTo>
                  <a:pt x="183" y="21"/>
                  <a:pt x="149" y="0"/>
                  <a:pt x="11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79" name="Google Shape;2879;p37"/>
          <p:cNvSpPr/>
          <p:nvPr/>
        </p:nvSpPr>
        <p:spPr>
          <a:xfrm>
            <a:off x="4466988" y="3761541"/>
            <a:ext cx="97615" cy="79240"/>
          </a:xfrm>
          <a:custGeom>
            <a:avLst/>
            <a:gdLst/>
            <a:ahLst/>
            <a:cxnLst/>
            <a:rect l="l" t="t" r="r" b="b"/>
            <a:pathLst>
              <a:path w="579" h="470" extrusionOk="0">
                <a:moveTo>
                  <a:pt x="439" y="1"/>
                </a:moveTo>
                <a:cubicBezTo>
                  <a:pt x="426" y="1"/>
                  <a:pt x="412" y="4"/>
                  <a:pt x="397" y="11"/>
                </a:cubicBezTo>
                <a:cubicBezTo>
                  <a:pt x="318" y="49"/>
                  <a:pt x="247" y="102"/>
                  <a:pt x="182" y="159"/>
                </a:cubicBezTo>
                <a:cubicBezTo>
                  <a:pt x="114" y="218"/>
                  <a:pt x="28" y="286"/>
                  <a:pt x="11" y="377"/>
                </a:cubicBezTo>
                <a:cubicBezTo>
                  <a:pt x="0" y="423"/>
                  <a:pt x="32" y="469"/>
                  <a:pt x="77" y="469"/>
                </a:cubicBezTo>
                <a:cubicBezTo>
                  <a:pt x="84" y="469"/>
                  <a:pt x="92" y="468"/>
                  <a:pt x="99" y="466"/>
                </a:cubicBezTo>
                <a:cubicBezTo>
                  <a:pt x="176" y="445"/>
                  <a:pt x="226" y="380"/>
                  <a:pt x="279" y="327"/>
                </a:cubicBezTo>
                <a:cubicBezTo>
                  <a:pt x="341" y="262"/>
                  <a:pt x="409" y="209"/>
                  <a:pt x="489" y="167"/>
                </a:cubicBezTo>
                <a:cubicBezTo>
                  <a:pt x="578" y="122"/>
                  <a:pt x="522" y="1"/>
                  <a:pt x="43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1" name="Google Shape;2881;p37"/>
          <p:cNvSpPr/>
          <p:nvPr/>
        </p:nvSpPr>
        <p:spPr>
          <a:xfrm>
            <a:off x="3937095" y="3292341"/>
            <a:ext cx="77215" cy="83960"/>
          </a:xfrm>
          <a:custGeom>
            <a:avLst/>
            <a:gdLst/>
            <a:ahLst/>
            <a:cxnLst/>
            <a:rect l="l" t="t" r="r" b="b"/>
            <a:pathLst>
              <a:path w="458" h="498" extrusionOk="0">
                <a:moveTo>
                  <a:pt x="312" y="0"/>
                </a:moveTo>
                <a:cubicBezTo>
                  <a:pt x="289" y="0"/>
                  <a:pt x="265" y="10"/>
                  <a:pt x="245" y="33"/>
                </a:cubicBezTo>
                <a:cubicBezTo>
                  <a:pt x="200" y="86"/>
                  <a:pt x="156" y="139"/>
                  <a:pt x="115" y="195"/>
                </a:cubicBezTo>
                <a:cubicBezTo>
                  <a:pt x="70" y="254"/>
                  <a:pt x="26" y="316"/>
                  <a:pt x="11" y="393"/>
                </a:cubicBezTo>
                <a:cubicBezTo>
                  <a:pt x="1" y="454"/>
                  <a:pt x="43" y="497"/>
                  <a:pt x="93" y="497"/>
                </a:cubicBezTo>
                <a:cubicBezTo>
                  <a:pt x="113" y="497"/>
                  <a:pt x="134" y="491"/>
                  <a:pt x="153" y="476"/>
                </a:cubicBezTo>
                <a:cubicBezTo>
                  <a:pt x="203" y="434"/>
                  <a:pt x="230" y="384"/>
                  <a:pt x="265" y="334"/>
                </a:cubicBezTo>
                <a:cubicBezTo>
                  <a:pt x="304" y="281"/>
                  <a:pt x="345" y="228"/>
                  <a:pt x="389" y="180"/>
                </a:cubicBezTo>
                <a:cubicBezTo>
                  <a:pt x="457" y="103"/>
                  <a:pt x="388" y="0"/>
                  <a:pt x="31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2" name="Google Shape;2882;p37"/>
          <p:cNvSpPr/>
          <p:nvPr/>
        </p:nvSpPr>
        <p:spPr>
          <a:xfrm>
            <a:off x="3706458" y="2984486"/>
            <a:ext cx="102167" cy="75868"/>
          </a:xfrm>
          <a:custGeom>
            <a:avLst/>
            <a:gdLst/>
            <a:ahLst/>
            <a:cxnLst/>
            <a:rect l="l" t="t" r="r" b="b"/>
            <a:pathLst>
              <a:path w="606" h="450" extrusionOk="0">
                <a:moveTo>
                  <a:pt x="123" y="0"/>
                </a:moveTo>
                <a:cubicBezTo>
                  <a:pt x="57" y="0"/>
                  <a:pt x="0" y="86"/>
                  <a:pt x="59" y="152"/>
                </a:cubicBezTo>
                <a:cubicBezTo>
                  <a:pt x="156" y="260"/>
                  <a:pt x="320" y="449"/>
                  <a:pt x="485" y="449"/>
                </a:cubicBezTo>
                <a:cubicBezTo>
                  <a:pt x="501" y="449"/>
                  <a:pt x="516" y="448"/>
                  <a:pt x="532" y="444"/>
                </a:cubicBezTo>
                <a:cubicBezTo>
                  <a:pt x="594" y="429"/>
                  <a:pt x="606" y="355"/>
                  <a:pt x="567" y="311"/>
                </a:cubicBezTo>
                <a:cubicBezTo>
                  <a:pt x="517" y="258"/>
                  <a:pt x="440" y="234"/>
                  <a:pt x="378" y="196"/>
                </a:cubicBezTo>
                <a:cubicBezTo>
                  <a:pt x="307" y="149"/>
                  <a:pt x="245" y="87"/>
                  <a:pt x="183" y="28"/>
                </a:cubicBezTo>
                <a:cubicBezTo>
                  <a:pt x="164" y="8"/>
                  <a:pt x="143" y="0"/>
                  <a:pt x="123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3" name="Google Shape;2883;p37"/>
          <p:cNvSpPr/>
          <p:nvPr/>
        </p:nvSpPr>
        <p:spPr>
          <a:xfrm>
            <a:off x="3965251" y="2727547"/>
            <a:ext cx="84971" cy="79914"/>
          </a:xfrm>
          <a:custGeom>
            <a:avLst/>
            <a:gdLst/>
            <a:ahLst/>
            <a:cxnLst/>
            <a:rect l="l" t="t" r="r" b="b"/>
            <a:pathLst>
              <a:path w="504" h="474" extrusionOk="0">
                <a:moveTo>
                  <a:pt x="341" y="0"/>
                </a:moveTo>
                <a:cubicBezTo>
                  <a:pt x="317" y="0"/>
                  <a:pt x="292" y="8"/>
                  <a:pt x="270" y="28"/>
                </a:cubicBezTo>
                <a:cubicBezTo>
                  <a:pt x="213" y="75"/>
                  <a:pt x="160" y="122"/>
                  <a:pt x="113" y="181"/>
                </a:cubicBezTo>
                <a:cubicBezTo>
                  <a:pt x="63" y="240"/>
                  <a:pt x="1" y="326"/>
                  <a:pt x="33" y="409"/>
                </a:cubicBezTo>
                <a:cubicBezTo>
                  <a:pt x="52" y="451"/>
                  <a:pt x="83" y="473"/>
                  <a:pt x="120" y="473"/>
                </a:cubicBezTo>
                <a:cubicBezTo>
                  <a:pt x="136" y="473"/>
                  <a:pt x="152" y="470"/>
                  <a:pt x="169" y="462"/>
                </a:cubicBezTo>
                <a:cubicBezTo>
                  <a:pt x="228" y="438"/>
                  <a:pt x="255" y="367"/>
                  <a:pt x="290" y="317"/>
                </a:cubicBezTo>
                <a:cubicBezTo>
                  <a:pt x="329" y="267"/>
                  <a:pt x="376" y="223"/>
                  <a:pt x="423" y="181"/>
                </a:cubicBezTo>
                <a:cubicBezTo>
                  <a:pt x="504" y="105"/>
                  <a:pt x="428" y="0"/>
                  <a:pt x="34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4" name="Google Shape;2884;p37"/>
          <p:cNvSpPr/>
          <p:nvPr/>
        </p:nvSpPr>
        <p:spPr>
          <a:xfrm>
            <a:off x="2814256" y="1827755"/>
            <a:ext cx="81262" cy="63729"/>
          </a:xfrm>
          <a:custGeom>
            <a:avLst/>
            <a:gdLst/>
            <a:ahLst/>
            <a:cxnLst/>
            <a:rect l="l" t="t" r="r" b="b"/>
            <a:pathLst>
              <a:path w="482" h="378" extrusionOk="0">
                <a:moveTo>
                  <a:pt x="109" y="1"/>
                </a:moveTo>
                <a:cubicBezTo>
                  <a:pt x="55" y="1"/>
                  <a:pt x="0" y="63"/>
                  <a:pt x="38" y="114"/>
                </a:cubicBezTo>
                <a:cubicBezTo>
                  <a:pt x="83" y="173"/>
                  <a:pt x="130" y="229"/>
                  <a:pt x="186" y="279"/>
                </a:cubicBezTo>
                <a:cubicBezTo>
                  <a:pt x="236" y="327"/>
                  <a:pt x="300" y="377"/>
                  <a:pt x="372" y="377"/>
                </a:cubicBezTo>
                <a:cubicBezTo>
                  <a:pt x="376" y="377"/>
                  <a:pt x="380" y="377"/>
                  <a:pt x="384" y="377"/>
                </a:cubicBezTo>
                <a:cubicBezTo>
                  <a:pt x="452" y="371"/>
                  <a:pt x="481" y="297"/>
                  <a:pt x="437" y="247"/>
                </a:cubicBezTo>
                <a:cubicBezTo>
                  <a:pt x="399" y="200"/>
                  <a:pt x="340" y="179"/>
                  <a:pt x="289" y="146"/>
                </a:cubicBezTo>
                <a:cubicBezTo>
                  <a:pt x="239" y="111"/>
                  <a:pt x="198" y="67"/>
                  <a:pt x="156" y="22"/>
                </a:cubicBezTo>
                <a:cubicBezTo>
                  <a:pt x="143" y="7"/>
                  <a:pt x="126" y="1"/>
                  <a:pt x="10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5" name="Google Shape;2885;p37"/>
          <p:cNvSpPr/>
          <p:nvPr/>
        </p:nvSpPr>
        <p:spPr>
          <a:xfrm>
            <a:off x="2985520" y="1953353"/>
            <a:ext cx="51421" cy="76542"/>
          </a:xfrm>
          <a:custGeom>
            <a:avLst/>
            <a:gdLst/>
            <a:ahLst/>
            <a:cxnLst/>
            <a:rect l="l" t="t" r="r" b="b"/>
            <a:pathLst>
              <a:path w="305" h="454" extrusionOk="0">
                <a:moveTo>
                  <a:pt x="207" y="1"/>
                </a:moveTo>
                <a:cubicBezTo>
                  <a:pt x="176" y="1"/>
                  <a:pt x="144" y="16"/>
                  <a:pt x="131" y="45"/>
                </a:cubicBezTo>
                <a:cubicBezTo>
                  <a:pt x="101" y="99"/>
                  <a:pt x="75" y="155"/>
                  <a:pt x="51" y="208"/>
                </a:cubicBezTo>
                <a:cubicBezTo>
                  <a:pt x="24" y="273"/>
                  <a:pt x="1" y="323"/>
                  <a:pt x="15" y="394"/>
                </a:cubicBezTo>
                <a:cubicBezTo>
                  <a:pt x="23" y="434"/>
                  <a:pt x="57" y="453"/>
                  <a:pt x="93" y="453"/>
                </a:cubicBezTo>
                <a:cubicBezTo>
                  <a:pt x="115" y="453"/>
                  <a:pt x="138" y="445"/>
                  <a:pt x="154" y="429"/>
                </a:cubicBezTo>
                <a:cubicBezTo>
                  <a:pt x="199" y="391"/>
                  <a:pt x="210" y="338"/>
                  <a:pt x="228" y="285"/>
                </a:cubicBezTo>
                <a:cubicBezTo>
                  <a:pt x="246" y="234"/>
                  <a:pt x="264" y="184"/>
                  <a:pt x="284" y="137"/>
                </a:cubicBezTo>
                <a:cubicBezTo>
                  <a:pt x="305" y="93"/>
                  <a:pt x="299" y="39"/>
                  <a:pt x="252" y="13"/>
                </a:cubicBezTo>
                <a:cubicBezTo>
                  <a:pt x="239" y="5"/>
                  <a:pt x="223" y="1"/>
                  <a:pt x="207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6" name="Google Shape;2886;p37"/>
          <p:cNvSpPr/>
          <p:nvPr/>
        </p:nvSpPr>
        <p:spPr>
          <a:xfrm>
            <a:off x="3276711" y="1920145"/>
            <a:ext cx="108068" cy="75868"/>
          </a:xfrm>
          <a:custGeom>
            <a:avLst/>
            <a:gdLst/>
            <a:ahLst/>
            <a:cxnLst/>
            <a:rect l="l" t="t" r="r" b="b"/>
            <a:pathLst>
              <a:path w="641" h="450" extrusionOk="0">
                <a:moveTo>
                  <a:pt x="128" y="0"/>
                </a:moveTo>
                <a:cubicBezTo>
                  <a:pt x="50" y="0"/>
                  <a:pt x="0" y="112"/>
                  <a:pt x="83" y="162"/>
                </a:cubicBezTo>
                <a:cubicBezTo>
                  <a:pt x="160" y="210"/>
                  <a:pt x="231" y="263"/>
                  <a:pt x="305" y="319"/>
                </a:cubicBezTo>
                <a:cubicBezTo>
                  <a:pt x="378" y="375"/>
                  <a:pt x="449" y="449"/>
                  <a:pt x="547" y="449"/>
                </a:cubicBezTo>
                <a:cubicBezTo>
                  <a:pt x="548" y="449"/>
                  <a:pt x="550" y="449"/>
                  <a:pt x="551" y="449"/>
                </a:cubicBezTo>
                <a:cubicBezTo>
                  <a:pt x="616" y="449"/>
                  <a:pt x="641" y="380"/>
                  <a:pt x="618" y="325"/>
                </a:cubicBezTo>
                <a:cubicBezTo>
                  <a:pt x="585" y="248"/>
                  <a:pt x="497" y="207"/>
                  <a:pt x="429" y="162"/>
                </a:cubicBezTo>
                <a:cubicBezTo>
                  <a:pt x="346" y="109"/>
                  <a:pt x="260" y="56"/>
                  <a:pt x="172" y="12"/>
                </a:cubicBezTo>
                <a:cubicBezTo>
                  <a:pt x="157" y="4"/>
                  <a:pt x="142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7" name="Google Shape;2887;p37"/>
          <p:cNvSpPr/>
          <p:nvPr/>
        </p:nvSpPr>
        <p:spPr>
          <a:xfrm>
            <a:off x="3748270" y="1898902"/>
            <a:ext cx="77721" cy="94076"/>
          </a:xfrm>
          <a:custGeom>
            <a:avLst/>
            <a:gdLst/>
            <a:ahLst/>
            <a:cxnLst/>
            <a:rect l="l" t="t" r="r" b="b"/>
            <a:pathLst>
              <a:path w="461" h="558" extrusionOk="0">
                <a:moveTo>
                  <a:pt x="321" y="1"/>
                </a:moveTo>
                <a:cubicBezTo>
                  <a:pt x="276" y="1"/>
                  <a:pt x="229" y="22"/>
                  <a:pt x="207" y="64"/>
                </a:cubicBezTo>
                <a:cubicBezTo>
                  <a:pt x="174" y="132"/>
                  <a:pt x="139" y="197"/>
                  <a:pt x="98" y="262"/>
                </a:cubicBezTo>
                <a:cubicBezTo>
                  <a:pt x="56" y="324"/>
                  <a:pt x="0" y="383"/>
                  <a:pt x="6" y="466"/>
                </a:cubicBezTo>
                <a:cubicBezTo>
                  <a:pt x="6" y="516"/>
                  <a:pt x="44" y="554"/>
                  <a:pt x="98" y="557"/>
                </a:cubicBezTo>
                <a:cubicBezTo>
                  <a:pt x="100" y="557"/>
                  <a:pt x="102" y="557"/>
                  <a:pt x="104" y="557"/>
                </a:cubicBezTo>
                <a:cubicBezTo>
                  <a:pt x="268" y="557"/>
                  <a:pt x="370" y="319"/>
                  <a:pt x="431" y="194"/>
                </a:cubicBezTo>
                <a:cubicBezTo>
                  <a:pt x="461" y="132"/>
                  <a:pt x="449" y="55"/>
                  <a:pt x="384" y="17"/>
                </a:cubicBezTo>
                <a:cubicBezTo>
                  <a:pt x="366" y="6"/>
                  <a:pt x="344" y="1"/>
                  <a:pt x="32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8" name="Google Shape;2888;p37"/>
          <p:cNvSpPr/>
          <p:nvPr/>
        </p:nvSpPr>
        <p:spPr>
          <a:xfrm>
            <a:off x="3089234" y="1815447"/>
            <a:ext cx="79576" cy="53950"/>
          </a:xfrm>
          <a:custGeom>
            <a:avLst/>
            <a:gdLst/>
            <a:ahLst/>
            <a:cxnLst/>
            <a:rect l="l" t="t" r="r" b="b"/>
            <a:pathLst>
              <a:path w="472" h="320" extrusionOk="0">
                <a:moveTo>
                  <a:pt x="96" y="1"/>
                </a:moveTo>
                <a:cubicBezTo>
                  <a:pt x="44" y="1"/>
                  <a:pt x="0" y="65"/>
                  <a:pt x="46" y="113"/>
                </a:cubicBezTo>
                <a:cubicBezTo>
                  <a:pt x="130" y="203"/>
                  <a:pt x="250" y="320"/>
                  <a:pt x="381" y="320"/>
                </a:cubicBezTo>
                <a:cubicBezTo>
                  <a:pt x="392" y="320"/>
                  <a:pt x="404" y="319"/>
                  <a:pt x="415" y="317"/>
                </a:cubicBezTo>
                <a:cubicBezTo>
                  <a:pt x="460" y="311"/>
                  <a:pt x="472" y="249"/>
                  <a:pt x="442" y="222"/>
                </a:cubicBezTo>
                <a:cubicBezTo>
                  <a:pt x="398" y="181"/>
                  <a:pt x="345" y="157"/>
                  <a:pt x="291" y="131"/>
                </a:cubicBezTo>
                <a:cubicBezTo>
                  <a:pt x="235" y="98"/>
                  <a:pt x="188" y="60"/>
                  <a:pt x="141" y="19"/>
                </a:cubicBezTo>
                <a:cubicBezTo>
                  <a:pt x="126" y="6"/>
                  <a:pt x="111" y="1"/>
                  <a:pt x="9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89" name="Google Shape;2889;p37"/>
          <p:cNvSpPr/>
          <p:nvPr/>
        </p:nvSpPr>
        <p:spPr>
          <a:xfrm>
            <a:off x="3604627" y="1496297"/>
            <a:ext cx="92220" cy="83286"/>
          </a:xfrm>
          <a:custGeom>
            <a:avLst/>
            <a:gdLst/>
            <a:ahLst/>
            <a:cxnLst/>
            <a:rect l="l" t="t" r="r" b="b"/>
            <a:pathLst>
              <a:path w="547" h="494" extrusionOk="0">
                <a:moveTo>
                  <a:pt x="116" y="1"/>
                </a:moveTo>
                <a:cubicBezTo>
                  <a:pt x="58" y="1"/>
                  <a:pt x="0" y="61"/>
                  <a:pt x="37" y="128"/>
                </a:cubicBezTo>
                <a:cubicBezTo>
                  <a:pt x="123" y="281"/>
                  <a:pt x="253" y="447"/>
                  <a:pt x="427" y="491"/>
                </a:cubicBezTo>
                <a:cubicBezTo>
                  <a:pt x="434" y="493"/>
                  <a:pt x="440" y="493"/>
                  <a:pt x="446" y="493"/>
                </a:cubicBezTo>
                <a:cubicBezTo>
                  <a:pt x="509" y="493"/>
                  <a:pt x="546" y="418"/>
                  <a:pt x="501" y="370"/>
                </a:cubicBezTo>
                <a:cubicBezTo>
                  <a:pt x="391" y="258"/>
                  <a:pt x="270" y="175"/>
                  <a:pt x="188" y="42"/>
                </a:cubicBezTo>
                <a:cubicBezTo>
                  <a:pt x="169" y="13"/>
                  <a:pt x="143" y="1"/>
                  <a:pt x="11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0" name="Google Shape;2890;p37"/>
          <p:cNvSpPr/>
          <p:nvPr/>
        </p:nvSpPr>
        <p:spPr>
          <a:xfrm>
            <a:off x="4060844" y="1569636"/>
            <a:ext cx="97109" cy="84972"/>
          </a:xfrm>
          <a:custGeom>
            <a:avLst/>
            <a:gdLst/>
            <a:ahLst/>
            <a:cxnLst/>
            <a:rect l="l" t="t" r="r" b="b"/>
            <a:pathLst>
              <a:path w="576" h="504" extrusionOk="0">
                <a:moveTo>
                  <a:pt x="449" y="0"/>
                </a:moveTo>
                <a:cubicBezTo>
                  <a:pt x="433" y="0"/>
                  <a:pt x="417" y="5"/>
                  <a:pt x="402" y="15"/>
                </a:cubicBezTo>
                <a:cubicBezTo>
                  <a:pt x="281" y="100"/>
                  <a:pt x="169" y="195"/>
                  <a:pt x="54" y="286"/>
                </a:cubicBezTo>
                <a:cubicBezTo>
                  <a:pt x="1" y="331"/>
                  <a:pt x="10" y="422"/>
                  <a:pt x="54" y="467"/>
                </a:cubicBezTo>
                <a:cubicBezTo>
                  <a:pt x="79" y="492"/>
                  <a:pt x="109" y="503"/>
                  <a:pt x="140" y="503"/>
                </a:cubicBezTo>
                <a:cubicBezTo>
                  <a:pt x="173" y="503"/>
                  <a:pt x="206" y="490"/>
                  <a:pt x="234" y="467"/>
                </a:cubicBezTo>
                <a:cubicBezTo>
                  <a:pt x="352" y="372"/>
                  <a:pt x="450" y="272"/>
                  <a:pt x="532" y="145"/>
                </a:cubicBezTo>
                <a:cubicBezTo>
                  <a:pt x="576" y="82"/>
                  <a:pt x="515" y="0"/>
                  <a:pt x="44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1" name="Google Shape;2891;p37"/>
          <p:cNvSpPr/>
          <p:nvPr/>
        </p:nvSpPr>
        <p:spPr>
          <a:xfrm>
            <a:off x="4452320" y="1545189"/>
            <a:ext cx="79070" cy="77554"/>
          </a:xfrm>
          <a:custGeom>
            <a:avLst/>
            <a:gdLst/>
            <a:ahLst/>
            <a:cxnLst/>
            <a:rect l="l" t="t" r="r" b="b"/>
            <a:pathLst>
              <a:path w="469" h="460" extrusionOk="0">
                <a:moveTo>
                  <a:pt x="145" y="1"/>
                </a:moveTo>
                <a:cubicBezTo>
                  <a:pt x="110" y="1"/>
                  <a:pt x="75" y="14"/>
                  <a:pt x="50" y="39"/>
                </a:cubicBezTo>
                <a:cubicBezTo>
                  <a:pt x="0" y="89"/>
                  <a:pt x="3" y="172"/>
                  <a:pt x="50" y="222"/>
                </a:cubicBezTo>
                <a:cubicBezTo>
                  <a:pt x="86" y="260"/>
                  <a:pt x="121" y="299"/>
                  <a:pt x="157" y="337"/>
                </a:cubicBezTo>
                <a:cubicBezTo>
                  <a:pt x="195" y="381"/>
                  <a:pt x="233" y="414"/>
                  <a:pt x="284" y="446"/>
                </a:cubicBezTo>
                <a:cubicBezTo>
                  <a:pt x="299" y="455"/>
                  <a:pt x="316" y="459"/>
                  <a:pt x="333" y="459"/>
                </a:cubicBezTo>
                <a:cubicBezTo>
                  <a:pt x="399" y="459"/>
                  <a:pt x="468" y="398"/>
                  <a:pt x="440" y="325"/>
                </a:cubicBezTo>
                <a:cubicBezTo>
                  <a:pt x="428" y="302"/>
                  <a:pt x="422" y="275"/>
                  <a:pt x="408" y="251"/>
                </a:cubicBezTo>
                <a:cubicBezTo>
                  <a:pt x="393" y="222"/>
                  <a:pt x="369" y="198"/>
                  <a:pt x="346" y="172"/>
                </a:cubicBezTo>
                <a:cubicBezTo>
                  <a:pt x="310" y="127"/>
                  <a:pt x="272" y="83"/>
                  <a:pt x="233" y="39"/>
                </a:cubicBezTo>
                <a:cubicBezTo>
                  <a:pt x="210" y="13"/>
                  <a:pt x="178" y="1"/>
                  <a:pt x="1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2" name="Google Shape;2892;p37"/>
          <p:cNvSpPr/>
          <p:nvPr/>
        </p:nvSpPr>
        <p:spPr>
          <a:xfrm>
            <a:off x="4901793" y="1554125"/>
            <a:ext cx="82442" cy="100483"/>
          </a:xfrm>
          <a:custGeom>
            <a:avLst/>
            <a:gdLst/>
            <a:ahLst/>
            <a:cxnLst/>
            <a:rect l="l" t="t" r="r" b="b"/>
            <a:pathLst>
              <a:path w="489" h="596" extrusionOk="0">
                <a:moveTo>
                  <a:pt x="347" y="0"/>
                </a:moveTo>
                <a:cubicBezTo>
                  <a:pt x="315" y="0"/>
                  <a:pt x="283" y="16"/>
                  <a:pt x="261" y="54"/>
                </a:cubicBezTo>
                <a:cubicBezTo>
                  <a:pt x="216" y="130"/>
                  <a:pt x="163" y="201"/>
                  <a:pt x="113" y="275"/>
                </a:cubicBezTo>
                <a:cubicBezTo>
                  <a:pt x="69" y="346"/>
                  <a:pt x="1" y="438"/>
                  <a:pt x="36" y="523"/>
                </a:cubicBezTo>
                <a:cubicBezTo>
                  <a:pt x="53" y="566"/>
                  <a:pt x="89" y="595"/>
                  <a:pt x="131" y="595"/>
                </a:cubicBezTo>
                <a:cubicBezTo>
                  <a:pt x="146" y="595"/>
                  <a:pt x="162" y="591"/>
                  <a:pt x="178" y="582"/>
                </a:cubicBezTo>
                <a:cubicBezTo>
                  <a:pt x="249" y="544"/>
                  <a:pt x="270" y="455"/>
                  <a:pt x="308" y="390"/>
                </a:cubicBezTo>
                <a:cubicBezTo>
                  <a:pt x="352" y="313"/>
                  <a:pt x="402" y="240"/>
                  <a:pt x="444" y="160"/>
                </a:cubicBezTo>
                <a:cubicBezTo>
                  <a:pt x="489" y="77"/>
                  <a:pt x="419" y="0"/>
                  <a:pt x="347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3" name="Google Shape;2893;p37"/>
          <p:cNvSpPr/>
          <p:nvPr/>
        </p:nvSpPr>
        <p:spPr>
          <a:xfrm>
            <a:off x="5396449" y="1657980"/>
            <a:ext cx="73338" cy="91378"/>
          </a:xfrm>
          <a:custGeom>
            <a:avLst/>
            <a:gdLst/>
            <a:ahLst/>
            <a:cxnLst/>
            <a:rect l="l" t="t" r="r" b="b"/>
            <a:pathLst>
              <a:path w="435" h="542" extrusionOk="0">
                <a:moveTo>
                  <a:pt x="128" y="0"/>
                </a:moveTo>
                <a:cubicBezTo>
                  <a:pt x="63" y="0"/>
                  <a:pt x="0" y="52"/>
                  <a:pt x="23" y="135"/>
                </a:cubicBezTo>
                <a:cubicBezTo>
                  <a:pt x="64" y="279"/>
                  <a:pt x="141" y="486"/>
                  <a:pt x="298" y="536"/>
                </a:cubicBezTo>
                <a:cubicBezTo>
                  <a:pt x="308" y="540"/>
                  <a:pt x="318" y="541"/>
                  <a:pt x="328" y="541"/>
                </a:cubicBezTo>
                <a:cubicBezTo>
                  <a:pt x="390" y="541"/>
                  <a:pt x="434" y="473"/>
                  <a:pt x="422" y="412"/>
                </a:cubicBezTo>
                <a:cubicBezTo>
                  <a:pt x="410" y="347"/>
                  <a:pt x="369" y="303"/>
                  <a:pt x="330" y="253"/>
                </a:cubicBezTo>
                <a:cubicBezTo>
                  <a:pt x="292" y="197"/>
                  <a:pt x="259" y="138"/>
                  <a:pt x="236" y="75"/>
                </a:cubicBezTo>
                <a:cubicBezTo>
                  <a:pt x="216" y="23"/>
                  <a:pt x="171" y="0"/>
                  <a:pt x="1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4" name="Google Shape;2894;p37"/>
          <p:cNvSpPr/>
          <p:nvPr/>
        </p:nvSpPr>
        <p:spPr>
          <a:xfrm>
            <a:off x="5635010" y="1498151"/>
            <a:ext cx="102336" cy="98459"/>
          </a:xfrm>
          <a:custGeom>
            <a:avLst/>
            <a:gdLst/>
            <a:ahLst/>
            <a:cxnLst/>
            <a:rect l="l" t="t" r="r" b="b"/>
            <a:pathLst>
              <a:path w="607" h="584" extrusionOk="0">
                <a:moveTo>
                  <a:pt x="479" y="1"/>
                </a:moveTo>
                <a:cubicBezTo>
                  <a:pt x="436" y="1"/>
                  <a:pt x="391" y="23"/>
                  <a:pt x="371" y="73"/>
                </a:cubicBezTo>
                <a:cubicBezTo>
                  <a:pt x="303" y="244"/>
                  <a:pt x="129" y="306"/>
                  <a:pt x="34" y="451"/>
                </a:cubicBezTo>
                <a:cubicBezTo>
                  <a:pt x="0" y="499"/>
                  <a:pt x="43" y="584"/>
                  <a:pt x="105" y="584"/>
                </a:cubicBezTo>
                <a:cubicBezTo>
                  <a:pt x="107" y="584"/>
                  <a:pt x="109" y="584"/>
                  <a:pt x="111" y="583"/>
                </a:cubicBezTo>
                <a:cubicBezTo>
                  <a:pt x="339" y="560"/>
                  <a:pt x="510" y="335"/>
                  <a:pt x="578" y="132"/>
                </a:cubicBezTo>
                <a:cubicBezTo>
                  <a:pt x="606" y="50"/>
                  <a:pt x="544" y="1"/>
                  <a:pt x="47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5" name="Google Shape;2895;p37"/>
          <p:cNvSpPr/>
          <p:nvPr/>
        </p:nvSpPr>
        <p:spPr>
          <a:xfrm>
            <a:off x="6656313" y="17754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6" name="Google Shape;2896;p37"/>
          <p:cNvSpPr/>
          <p:nvPr/>
        </p:nvSpPr>
        <p:spPr>
          <a:xfrm>
            <a:off x="6181931" y="1693553"/>
            <a:ext cx="84971" cy="88681"/>
          </a:xfrm>
          <a:custGeom>
            <a:avLst/>
            <a:gdLst/>
            <a:ahLst/>
            <a:cxnLst/>
            <a:rect l="l" t="t" r="r" b="b"/>
            <a:pathLst>
              <a:path w="504" h="526" extrusionOk="0">
                <a:moveTo>
                  <a:pt x="136" y="0"/>
                </a:moveTo>
                <a:cubicBezTo>
                  <a:pt x="104" y="0"/>
                  <a:pt x="72" y="13"/>
                  <a:pt x="51" y="36"/>
                </a:cubicBezTo>
                <a:cubicBezTo>
                  <a:pt x="1" y="83"/>
                  <a:pt x="9" y="151"/>
                  <a:pt x="51" y="201"/>
                </a:cubicBezTo>
                <a:cubicBezTo>
                  <a:pt x="95" y="257"/>
                  <a:pt x="139" y="310"/>
                  <a:pt x="181" y="367"/>
                </a:cubicBezTo>
                <a:cubicBezTo>
                  <a:pt x="228" y="426"/>
                  <a:pt x="263" y="482"/>
                  <a:pt x="334" y="514"/>
                </a:cubicBezTo>
                <a:cubicBezTo>
                  <a:pt x="350" y="522"/>
                  <a:pt x="367" y="526"/>
                  <a:pt x="383" y="526"/>
                </a:cubicBezTo>
                <a:cubicBezTo>
                  <a:pt x="446" y="526"/>
                  <a:pt x="504" y="472"/>
                  <a:pt x="485" y="399"/>
                </a:cubicBezTo>
                <a:cubicBezTo>
                  <a:pt x="464" y="322"/>
                  <a:pt x="417" y="272"/>
                  <a:pt x="367" y="213"/>
                </a:cubicBezTo>
                <a:cubicBezTo>
                  <a:pt x="317" y="154"/>
                  <a:pt x="269" y="95"/>
                  <a:pt x="216" y="36"/>
                </a:cubicBezTo>
                <a:cubicBezTo>
                  <a:pt x="196" y="11"/>
                  <a:pt x="166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7" name="Google Shape;2897;p37"/>
          <p:cNvSpPr/>
          <p:nvPr/>
        </p:nvSpPr>
        <p:spPr>
          <a:xfrm>
            <a:off x="5239994" y="1980334"/>
            <a:ext cx="71820" cy="79071"/>
          </a:xfrm>
          <a:custGeom>
            <a:avLst/>
            <a:gdLst/>
            <a:ahLst/>
            <a:cxnLst/>
            <a:rect l="l" t="t" r="r" b="b"/>
            <a:pathLst>
              <a:path w="426" h="469" extrusionOk="0">
                <a:moveTo>
                  <a:pt x="301" y="0"/>
                </a:moveTo>
                <a:cubicBezTo>
                  <a:pt x="230" y="0"/>
                  <a:pt x="180" y="57"/>
                  <a:pt x="177" y="121"/>
                </a:cubicBezTo>
                <a:cubicBezTo>
                  <a:pt x="174" y="163"/>
                  <a:pt x="168" y="189"/>
                  <a:pt x="145" y="225"/>
                </a:cubicBezTo>
                <a:cubicBezTo>
                  <a:pt x="149" y="221"/>
                  <a:pt x="151" y="219"/>
                  <a:pt x="151" y="219"/>
                </a:cubicBezTo>
                <a:lnTo>
                  <a:pt x="151" y="219"/>
                </a:lnTo>
                <a:cubicBezTo>
                  <a:pt x="151" y="219"/>
                  <a:pt x="144" y="228"/>
                  <a:pt x="130" y="246"/>
                </a:cubicBezTo>
                <a:cubicBezTo>
                  <a:pt x="130" y="246"/>
                  <a:pt x="127" y="248"/>
                  <a:pt x="127" y="248"/>
                </a:cubicBezTo>
                <a:cubicBezTo>
                  <a:pt x="124" y="251"/>
                  <a:pt x="124" y="251"/>
                  <a:pt x="118" y="257"/>
                </a:cubicBezTo>
                <a:cubicBezTo>
                  <a:pt x="103" y="275"/>
                  <a:pt x="83" y="293"/>
                  <a:pt x="68" y="308"/>
                </a:cubicBezTo>
                <a:cubicBezTo>
                  <a:pt x="0" y="367"/>
                  <a:pt x="59" y="461"/>
                  <a:pt x="133" y="467"/>
                </a:cubicBezTo>
                <a:cubicBezTo>
                  <a:pt x="141" y="468"/>
                  <a:pt x="149" y="468"/>
                  <a:pt x="156" y="468"/>
                </a:cubicBezTo>
                <a:cubicBezTo>
                  <a:pt x="332" y="468"/>
                  <a:pt x="414" y="277"/>
                  <a:pt x="422" y="121"/>
                </a:cubicBezTo>
                <a:cubicBezTo>
                  <a:pt x="425" y="54"/>
                  <a:pt x="363" y="0"/>
                  <a:pt x="3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8" name="Google Shape;2898;p37"/>
          <p:cNvSpPr/>
          <p:nvPr/>
        </p:nvSpPr>
        <p:spPr>
          <a:xfrm>
            <a:off x="4397190" y="1886257"/>
            <a:ext cx="93400" cy="74856"/>
          </a:xfrm>
          <a:custGeom>
            <a:avLst/>
            <a:gdLst/>
            <a:ahLst/>
            <a:cxnLst/>
            <a:rect l="l" t="t" r="r" b="b"/>
            <a:pathLst>
              <a:path w="554" h="444" extrusionOk="0">
                <a:moveTo>
                  <a:pt x="133" y="1"/>
                </a:moveTo>
                <a:cubicBezTo>
                  <a:pt x="63" y="1"/>
                  <a:pt x="1" y="105"/>
                  <a:pt x="67" y="157"/>
                </a:cubicBezTo>
                <a:cubicBezTo>
                  <a:pt x="194" y="254"/>
                  <a:pt x="295" y="423"/>
                  <a:pt x="466" y="443"/>
                </a:cubicBezTo>
                <a:cubicBezTo>
                  <a:pt x="468" y="443"/>
                  <a:pt x="470" y="444"/>
                  <a:pt x="472" y="444"/>
                </a:cubicBezTo>
                <a:cubicBezTo>
                  <a:pt x="522" y="444"/>
                  <a:pt x="553" y="377"/>
                  <a:pt x="528" y="337"/>
                </a:cubicBezTo>
                <a:cubicBezTo>
                  <a:pt x="484" y="269"/>
                  <a:pt x="425" y="222"/>
                  <a:pt x="365" y="169"/>
                </a:cubicBezTo>
                <a:cubicBezTo>
                  <a:pt x="303" y="115"/>
                  <a:pt x="244" y="62"/>
                  <a:pt x="176" y="15"/>
                </a:cubicBezTo>
                <a:cubicBezTo>
                  <a:pt x="162" y="5"/>
                  <a:pt x="148" y="1"/>
                  <a:pt x="13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899" name="Google Shape;2899;p37"/>
          <p:cNvSpPr/>
          <p:nvPr/>
        </p:nvSpPr>
        <p:spPr>
          <a:xfrm>
            <a:off x="5463044" y="2221930"/>
            <a:ext cx="90871" cy="89018"/>
          </a:xfrm>
          <a:custGeom>
            <a:avLst/>
            <a:gdLst/>
            <a:ahLst/>
            <a:cxnLst/>
            <a:rect l="l" t="t" r="r" b="b"/>
            <a:pathLst>
              <a:path w="539" h="528" extrusionOk="0">
                <a:moveTo>
                  <a:pt x="393" y="1"/>
                </a:moveTo>
                <a:cubicBezTo>
                  <a:pt x="358" y="1"/>
                  <a:pt x="323" y="17"/>
                  <a:pt x="304" y="56"/>
                </a:cubicBezTo>
                <a:cubicBezTo>
                  <a:pt x="236" y="195"/>
                  <a:pt x="68" y="242"/>
                  <a:pt x="21" y="392"/>
                </a:cubicBezTo>
                <a:cubicBezTo>
                  <a:pt x="0" y="459"/>
                  <a:pt x="55" y="528"/>
                  <a:pt x="120" y="528"/>
                </a:cubicBezTo>
                <a:cubicBezTo>
                  <a:pt x="130" y="528"/>
                  <a:pt x="140" y="526"/>
                  <a:pt x="151" y="522"/>
                </a:cubicBezTo>
                <a:cubicBezTo>
                  <a:pt x="239" y="496"/>
                  <a:pt x="298" y="437"/>
                  <a:pt x="363" y="372"/>
                </a:cubicBezTo>
                <a:cubicBezTo>
                  <a:pt x="428" y="304"/>
                  <a:pt x="479" y="233"/>
                  <a:pt x="511" y="144"/>
                </a:cubicBezTo>
                <a:cubicBezTo>
                  <a:pt x="538" y="64"/>
                  <a:pt x="463" y="1"/>
                  <a:pt x="3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0" name="Google Shape;2900;p37"/>
          <p:cNvSpPr/>
          <p:nvPr/>
        </p:nvSpPr>
        <p:spPr>
          <a:xfrm>
            <a:off x="4851383" y="1904803"/>
            <a:ext cx="61199" cy="88850"/>
          </a:xfrm>
          <a:custGeom>
            <a:avLst/>
            <a:gdLst/>
            <a:ahLst/>
            <a:cxnLst/>
            <a:rect l="l" t="t" r="r" b="b"/>
            <a:pathLst>
              <a:path w="363" h="527" extrusionOk="0">
                <a:moveTo>
                  <a:pt x="94" y="0"/>
                </a:moveTo>
                <a:cubicBezTo>
                  <a:pt x="47" y="0"/>
                  <a:pt x="1" y="53"/>
                  <a:pt x="34" y="100"/>
                </a:cubicBezTo>
                <a:cubicBezTo>
                  <a:pt x="75" y="159"/>
                  <a:pt x="111" y="218"/>
                  <a:pt x="137" y="286"/>
                </a:cubicBezTo>
                <a:cubicBezTo>
                  <a:pt x="164" y="357"/>
                  <a:pt x="179" y="431"/>
                  <a:pt x="223" y="493"/>
                </a:cubicBezTo>
                <a:cubicBezTo>
                  <a:pt x="239" y="515"/>
                  <a:pt x="266" y="526"/>
                  <a:pt x="292" y="526"/>
                </a:cubicBezTo>
                <a:cubicBezTo>
                  <a:pt x="329" y="526"/>
                  <a:pt x="362" y="504"/>
                  <a:pt x="359" y="457"/>
                </a:cubicBezTo>
                <a:cubicBezTo>
                  <a:pt x="347" y="301"/>
                  <a:pt x="241" y="135"/>
                  <a:pt x="137" y="20"/>
                </a:cubicBezTo>
                <a:cubicBezTo>
                  <a:pt x="125" y="6"/>
                  <a:pt x="109" y="0"/>
                  <a:pt x="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1" name="Google Shape;2901;p37"/>
          <p:cNvSpPr/>
          <p:nvPr/>
        </p:nvSpPr>
        <p:spPr>
          <a:xfrm>
            <a:off x="5325134" y="2492188"/>
            <a:ext cx="84633" cy="81769"/>
          </a:xfrm>
          <a:custGeom>
            <a:avLst/>
            <a:gdLst/>
            <a:ahLst/>
            <a:cxnLst/>
            <a:rect l="l" t="t" r="r" b="b"/>
            <a:pathLst>
              <a:path w="502" h="485" extrusionOk="0">
                <a:moveTo>
                  <a:pt x="106" y="1"/>
                </a:moveTo>
                <a:cubicBezTo>
                  <a:pt x="54" y="1"/>
                  <a:pt x="1" y="62"/>
                  <a:pt x="38" y="113"/>
                </a:cubicBezTo>
                <a:cubicBezTo>
                  <a:pt x="133" y="237"/>
                  <a:pt x="239" y="387"/>
                  <a:pt x="372" y="473"/>
                </a:cubicBezTo>
                <a:cubicBezTo>
                  <a:pt x="385" y="481"/>
                  <a:pt x="397" y="484"/>
                  <a:pt x="409" y="484"/>
                </a:cubicBezTo>
                <a:cubicBezTo>
                  <a:pt x="460" y="484"/>
                  <a:pt x="501" y="423"/>
                  <a:pt x="473" y="372"/>
                </a:cubicBezTo>
                <a:cubicBezTo>
                  <a:pt x="434" y="305"/>
                  <a:pt x="375" y="254"/>
                  <a:pt x="319" y="198"/>
                </a:cubicBezTo>
                <a:cubicBezTo>
                  <a:pt x="263" y="142"/>
                  <a:pt x="207" y="83"/>
                  <a:pt x="154" y="24"/>
                </a:cubicBezTo>
                <a:cubicBezTo>
                  <a:pt x="140" y="8"/>
                  <a:pt x="123" y="1"/>
                  <a:pt x="1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2" name="Google Shape;2902;p37"/>
          <p:cNvSpPr/>
          <p:nvPr/>
        </p:nvSpPr>
        <p:spPr>
          <a:xfrm>
            <a:off x="5539417" y="2684218"/>
            <a:ext cx="74686" cy="75193"/>
          </a:xfrm>
          <a:custGeom>
            <a:avLst/>
            <a:gdLst/>
            <a:ahLst/>
            <a:cxnLst/>
            <a:rect l="l" t="t" r="r" b="b"/>
            <a:pathLst>
              <a:path w="443" h="446" extrusionOk="0">
                <a:moveTo>
                  <a:pt x="279" y="0"/>
                </a:moveTo>
                <a:cubicBezTo>
                  <a:pt x="254" y="0"/>
                  <a:pt x="229" y="9"/>
                  <a:pt x="206" y="31"/>
                </a:cubicBezTo>
                <a:cubicBezTo>
                  <a:pt x="117" y="119"/>
                  <a:pt x="14" y="232"/>
                  <a:pt x="5" y="362"/>
                </a:cubicBezTo>
                <a:cubicBezTo>
                  <a:pt x="0" y="411"/>
                  <a:pt x="46" y="446"/>
                  <a:pt x="92" y="446"/>
                </a:cubicBezTo>
                <a:cubicBezTo>
                  <a:pt x="106" y="446"/>
                  <a:pt x="119" y="442"/>
                  <a:pt x="132" y="435"/>
                </a:cubicBezTo>
                <a:cubicBezTo>
                  <a:pt x="185" y="403"/>
                  <a:pt x="218" y="362"/>
                  <a:pt x="253" y="311"/>
                </a:cubicBezTo>
                <a:cubicBezTo>
                  <a:pt x="283" y="267"/>
                  <a:pt x="321" y="226"/>
                  <a:pt x="362" y="187"/>
                </a:cubicBezTo>
                <a:cubicBezTo>
                  <a:pt x="443" y="112"/>
                  <a:pt x="366" y="0"/>
                  <a:pt x="27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4" name="Google Shape;2904;p37"/>
          <p:cNvSpPr/>
          <p:nvPr/>
        </p:nvSpPr>
        <p:spPr>
          <a:xfrm>
            <a:off x="5089270" y="3402096"/>
            <a:ext cx="89017" cy="80083"/>
          </a:xfrm>
          <a:custGeom>
            <a:avLst/>
            <a:gdLst/>
            <a:ahLst/>
            <a:cxnLst/>
            <a:rect l="l" t="t" r="r" b="b"/>
            <a:pathLst>
              <a:path w="528" h="475" extrusionOk="0">
                <a:moveTo>
                  <a:pt x="389" y="1"/>
                </a:moveTo>
                <a:cubicBezTo>
                  <a:pt x="356" y="1"/>
                  <a:pt x="322" y="14"/>
                  <a:pt x="295" y="37"/>
                </a:cubicBezTo>
                <a:cubicBezTo>
                  <a:pt x="241" y="82"/>
                  <a:pt x="185" y="123"/>
                  <a:pt x="135" y="170"/>
                </a:cubicBezTo>
                <a:cubicBezTo>
                  <a:pt x="79" y="217"/>
                  <a:pt x="20" y="276"/>
                  <a:pt x="11" y="350"/>
                </a:cubicBezTo>
                <a:cubicBezTo>
                  <a:pt x="1" y="418"/>
                  <a:pt x="41" y="474"/>
                  <a:pt x="103" y="474"/>
                </a:cubicBezTo>
                <a:cubicBezTo>
                  <a:pt x="112" y="474"/>
                  <a:pt x="120" y="473"/>
                  <a:pt x="129" y="471"/>
                </a:cubicBezTo>
                <a:cubicBezTo>
                  <a:pt x="203" y="457"/>
                  <a:pt x="259" y="401"/>
                  <a:pt x="315" y="350"/>
                </a:cubicBezTo>
                <a:cubicBezTo>
                  <a:pt x="365" y="303"/>
                  <a:pt x="419" y="259"/>
                  <a:pt x="472" y="214"/>
                </a:cubicBezTo>
                <a:cubicBezTo>
                  <a:pt x="528" y="173"/>
                  <a:pt x="519" y="82"/>
                  <a:pt x="475" y="37"/>
                </a:cubicBezTo>
                <a:cubicBezTo>
                  <a:pt x="449" y="12"/>
                  <a:pt x="419" y="1"/>
                  <a:pt x="389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5" name="Google Shape;2905;p37"/>
          <p:cNvSpPr/>
          <p:nvPr/>
        </p:nvSpPr>
        <p:spPr>
          <a:xfrm>
            <a:off x="5753195" y="3424182"/>
            <a:ext cx="69460" cy="40126"/>
          </a:xfrm>
          <a:custGeom>
            <a:avLst/>
            <a:gdLst/>
            <a:ahLst/>
            <a:cxnLst/>
            <a:rect l="l" t="t" r="r" b="b"/>
            <a:pathLst>
              <a:path w="412" h="238" extrusionOk="0">
                <a:moveTo>
                  <a:pt x="302" y="1"/>
                </a:moveTo>
                <a:cubicBezTo>
                  <a:pt x="208" y="1"/>
                  <a:pt x="122" y="24"/>
                  <a:pt x="48" y="83"/>
                </a:cubicBezTo>
                <a:cubicBezTo>
                  <a:pt x="16" y="107"/>
                  <a:pt x="1" y="137"/>
                  <a:pt x="10" y="175"/>
                </a:cubicBezTo>
                <a:cubicBezTo>
                  <a:pt x="16" y="205"/>
                  <a:pt x="39" y="225"/>
                  <a:pt x="69" y="234"/>
                </a:cubicBezTo>
                <a:cubicBezTo>
                  <a:pt x="76" y="236"/>
                  <a:pt x="83" y="237"/>
                  <a:pt x="90" y="237"/>
                </a:cubicBezTo>
                <a:cubicBezTo>
                  <a:pt x="118" y="237"/>
                  <a:pt x="143" y="219"/>
                  <a:pt x="169" y="205"/>
                </a:cubicBezTo>
                <a:cubicBezTo>
                  <a:pt x="216" y="178"/>
                  <a:pt x="270" y="160"/>
                  <a:pt x="323" y="154"/>
                </a:cubicBezTo>
                <a:cubicBezTo>
                  <a:pt x="411" y="140"/>
                  <a:pt x="385" y="4"/>
                  <a:pt x="30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6" name="Google Shape;2906;p37"/>
          <p:cNvSpPr/>
          <p:nvPr/>
        </p:nvSpPr>
        <p:spPr>
          <a:xfrm>
            <a:off x="6271792" y="3486225"/>
            <a:ext cx="77553" cy="78565"/>
          </a:xfrm>
          <a:custGeom>
            <a:avLst/>
            <a:gdLst/>
            <a:ahLst/>
            <a:cxnLst/>
            <a:rect l="l" t="t" r="r" b="b"/>
            <a:pathLst>
              <a:path w="460" h="466" extrusionOk="0">
                <a:moveTo>
                  <a:pt x="139" y="0"/>
                </a:moveTo>
                <a:cubicBezTo>
                  <a:pt x="71" y="0"/>
                  <a:pt x="1" y="73"/>
                  <a:pt x="44" y="153"/>
                </a:cubicBezTo>
                <a:cubicBezTo>
                  <a:pt x="79" y="218"/>
                  <a:pt x="120" y="274"/>
                  <a:pt x="165" y="330"/>
                </a:cubicBezTo>
                <a:cubicBezTo>
                  <a:pt x="212" y="389"/>
                  <a:pt x="259" y="445"/>
                  <a:pt x="333" y="463"/>
                </a:cubicBezTo>
                <a:cubicBezTo>
                  <a:pt x="340" y="465"/>
                  <a:pt x="347" y="466"/>
                  <a:pt x="354" y="466"/>
                </a:cubicBezTo>
                <a:cubicBezTo>
                  <a:pt x="406" y="466"/>
                  <a:pt x="460" y="414"/>
                  <a:pt x="436" y="359"/>
                </a:cubicBezTo>
                <a:cubicBezTo>
                  <a:pt x="424" y="324"/>
                  <a:pt x="413" y="297"/>
                  <a:pt x="386" y="271"/>
                </a:cubicBezTo>
                <a:cubicBezTo>
                  <a:pt x="362" y="250"/>
                  <a:pt x="342" y="226"/>
                  <a:pt x="321" y="203"/>
                </a:cubicBezTo>
                <a:cubicBezTo>
                  <a:pt x="280" y="156"/>
                  <a:pt x="247" y="105"/>
                  <a:pt x="218" y="49"/>
                </a:cubicBezTo>
                <a:cubicBezTo>
                  <a:pt x="199" y="15"/>
                  <a:pt x="169" y="0"/>
                  <a:pt x="13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7" name="Google Shape;2907;p37"/>
          <p:cNvSpPr/>
          <p:nvPr/>
        </p:nvSpPr>
        <p:spPr>
          <a:xfrm>
            <a:off x="6395540" y="3814480"/>
            <a:ext cx="70303" cy="75531"/>
          </a:xfrm>
          <a:custGeom>
            <a:avLst/>
            <a:gdLst/>
            <a:ahLst/>
            <a:cxnLst/>
            <a:rect l="l" t="t" r="r" b="b"/>
            <a:pathLst>
              <a:path w="417" h="448" extrusionOk="0">
                <a:moveTo>
                  <a:pt x="294" y="0"/>
                </a:moveTo>
                <a:cubicBezTo>
                  <a:pt x="265" y="0"/>
                  <a:pt x="236" y="12"/>
                  <a:pt x="213" y="34"/>
                </a:cubicBezTo>
                <a:cubicBezTo>
                  <a:pt x="125" y="107"/>
                  <a:pt x="1" y="223"/>
                  <a:pt x="6" y="347"/>
                </a:cubicBezTo>
                <a:cubicBezTo>
                  <a:pt x="9" y="399"/>
                  <a:pt x="56" y="447"/>
                  <a:pt x="106" y="447"/>
                </a:cubicBezTo>
                <a:cubicBezTo>
                  <a:pt x="121" y="447"/>
                  <a:pt x="137" y="443"/>
                  <a:pt x="151" y="432"/>
                </a:cubicBezTo>
                <a:cubicBezTo>
                  <a:pt x="178" y="412"/>
                  <a:pt x="201" y="391"/>
                  <a:pt x="222" y="361"/>
                </a:cubicBezTo>
                <a:cubicBezTo>
                  <a:pt x="237" y="341"/>
                  <a:pt x="249" y="317"/>
                  <a:pt x="266" y="296"/>
                </a:cubicBezTo>
                <a:cubicBezTo>
                  <a:pt x="293" y="258"/>
                  <a:pt x="334" y="223"/>
                  <a:pt x="370" y="190"/>
                </a:cubicBezTo>
                <a:cubicBezTo>
                  <a:pt x="417" y="149"/>
                  <a:pt x="411" y="72"/>
                  <a:pt x="370" y="34"/>
                </a:cubicBezTo>
                <a:cubicBezTo>
                  <a:pt x="348" y="11"/>
                  <a:pt x="321" y="0"/>
                  <a:pt x="29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8" name="Google Shape;2908;p37"/>
          <p:cNvSpPr/>
          <p:nvPr/>
        </p:nvSpPr>
        <p:spPr>
          <a:xfrm>
            <a:off x="6927287" y="3701015"/>
            <a:ext cx="59850" cy="57659"/>
          </a:xfrm>
          <a:custGeom>
            <a:avLst/>
            <a:gdLst/>
            <a:ahLst/>
            <a:cxnLst/>
            <a:rect l="l" t="t" r="r" b="b"/>
            <a:pathLst>
              <a:path w="355" h="342" extrusionOk="0">
                <a:moveTo>
                  <a:pt x="124" y="0"/>
                </a:moveTo>
                <a:cubicBezTo>
                  <a:pt x="116" y="0"/>
                  <a:pt x="107" y="1"/>
                  <a:pt x="98" y="4"/>
                </a:cubicBezTo>
                <a:cubicBezTo>
                  <a:pt x="21" y="24"/>
                  <a:pt x="1" y="104"/>
                  <a:pt x="30" y="169"/>
                </a:cubicBezTo>
                <a:cubicBezTo>
                  <a:pt x="66" y="252"/>
                  <a:pt x="131" y="308"/>
                  <a:pt x="216" y="337"/>
                </a:cubicBezTo>
                <a:cubicBezTo>
                  <a:pt x="225" y="340"/>
                  <a:pt x="234" y="341"/>
                  <a:pt x="242" y="341"/>
                </a:cubicBezTo>
                <a:cubicBezTo>
                  <a:pt x="313" y="341"/>
                  <a:pt x="355" y="246"/>
                  <a:pt x="299" y="193"/>
                </a:cubicBezTo>
                <a:cubicBezTo>
                  <a:pt x="266" y="157"/>
                  <a:pt x="246" y="125"/>
                  <a:pt x="237" y="83"/>
                </a:cubicBezTo>
                <a:cubicBezTo>
                  <a:pt x="222" y="33"/>
                  <a:pt x="173" y="0"/>
                  <a:pt x="12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09" name="Google Shape;2909;p37"/>
          <p:cNvSpPr/>
          <p:nvPr/>
        </p:nvSpPr>
        <p:spPr>
          <a:xfrm>
            <a:off x="7225025" y="3528865"/>
            <a:ext cx="76710" cy="63560"/>
          </a:xfrm>
          <a:custGeom>
            <a:avLst/>
            <a:gdLst/>
            <a:ahLst/>
            <a:cxnLst/>
            <a:rect l="l" t="t" r="r" b="b"/>
            <a:pathLst>
              <a:path w="455" h="377" extrusionOk="0">
                <a:moveTo>
                  <a:pt x="284" y="0"/>
                </a:moveTo>
                <a:cubicBezTo>
                  <a:pt x="257" y="0"/>
                  <a:pt x="230" y="11"/>
                  <a:pt x="207" y="36"/>
                </a:cubicBezTo>
                <a:cubicBezTo>
                  <a:pt x="148" y="101"/>
                  <a:pt x="92" y="163"/>
                  <a:pt x="42" y="237"/>
                </a:cubicBezTo>
                <a:cubicBezTo>
                  <a:pt x="1" y="299"/>
                  <a:pt x="61" y="376"/>
                  <a:pt x="126" y="376"/>
                </a:cubicBezTo>
                <a:cubicBezTo>
                  <a:pt x="140" y="376"/>
                  <a:pt x="155" y="372"/>
                  <a:pt x="169" y="364"/>
                </a:cubicBezTo>
                <a:cubicBezTo>
                  <a:pt x="243" y="313"/>
                  <a:pt x="305" y="257"/>
                  <a:pt x="370" y="195"/>
                </a:cubicBezTo>
                <a:cubicBezTo>
                  <a:pt x="454" y="118"/>
                  <a:pt x="372" y="0"/>
                  <a:pt x="28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0" name="Google Shape;2910;p37"/>
          <p:cNvSpPr/>
          <p:nvPr/>
        </p:nvSpPr>
        <p:spPr>
          <a:xfrm>
            <a:off x="6921049" y="2256681"/>
            <a:ext cx="71483" cy="89355"/>
          </a:xfrm>
          <a:custGeom>
            <a:avLst/>
            <a:gdLst/>
            <a:ahLst/>
            <a:cxnLst/>
            <a:rect l="l" t="t" r="r" b="b"/>
            <a:pathLst>
              <a:path w="424" h="530" extrusionOk="0">
                <a:moveTo>
                  <a:pt x="112" y="1"/>
                </a:moveTo>
                <a:cubicBezTo>
                  <a:pt x="57" y="1"/>
                  <a:pt x="1" y="67"/>
                  <a:pt x="41" y="124"/>
                </a:cubicBezTo>
                <a:cubicBezTo>
                  <a:pt x="82" y="186"/>
                  <a:pt x="114" y="254"/>
                  <a:pt x="150" y="322"/>
                </a:cubicBezTo>
                <a:cubicBezTo>
                  <a:pt x="182" y="396"/>
                  <a:pt x="215" y="481"/>
                  <a:pt x="289" y="520"/>
                </a:cubicBezTo>
                <a:cubicBezTo>
                  <a:pt x="302" y="526"/>
                  <a:pt x="316" y="529"/>
                  <a:pt x="331" y="529"/>
                </a:cubicBezTo>
                <a:cubicBezTo>
                  <a:pt x="377" y="529"/>
                  <a:pt x="423" y="499"/>
                  <a:pt x="419" y="446"/>
                </a:cubicBezTo>
                <a:cubicBezTo>
                  <a:pt x="407" y="363"/>
                  <a:pt x="354" y="301"/>
                  <a:pt x="309" y="230"/>
                </a:cubicBezTo>
                <a:cubicBezTo>
                  <a:pt x="265" y="159"/>
                  <a:pt x="218" y="91"/>
                  <a:pt x="165" y="26"/>
                </a:cubicBezTo>
                <a:cubicBezTo>
                  <a:pt x="150" y="8"/>
                  <a:pt x="131" y="1"/>
                  <a:pt x="112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1" name="Google Shape;2911;p37"/>
          <p:cNvSpPr/>
          <p:nvPr/>
        </p:nvSpPr>
        <p:spPr>
          <a:xfrm>
            <a:off x="6967581" y="2186188"/>
            <a:ext cx="80250" cy="68787"/>
          </a:xfrm>
          <a:custGeom>
            <a:avLst/>
            <a:gdLst/>
            <a:ahLst/>
            <a:cxnLst/>
            <a:rect l="l" t="t" r="r" b="b"/>
            <a:pathLst>
              <a:path w="476" h="408" extrusionOk="0">
                <a:moveTo>
                  <a:pt x="332" y="0"/>
                </a:moveTo>
                <a:cubicBezTo>
                  <a:pt x="309" y="0"/>
                  <a:pt x="285" y="10"/>
                  <a:pt x="264" y="32"/>
                </a:cubicBezTo>
                <a:cubicBezTo>
                  <a:pt x="219" y="73"/>
                  <a:pt x="172" y="114"/>
                  <a:pt x="125" y="156"/>
                </a:cubicBezTo>
                <a:cubicBezTo>
                  <a:pt x="69" y="203"/>
                  <a:pt x="7" y="244"/>
                  <a:pt x="4" y="327"/>
                </a:cubicBezTo>
                <a:cubicBezTo>
                  <a:pt x="1" y="374"/>
                  <a:pt x="42" y="401"/>
                  <a:pt x="84" y="407"/>
                </a:cubicBezTo>
                <a:cubicBezTo>
                  <a:pt x="87" y="407"/>
                  <a:pt x="90" y="407"/>
                  <a:pt x="94" y="407"/>
                </a:cubicBezTo>
                <a:cubicBezTo>
                  <a:pt x="160" y="407"/>
                  <a:pt x="210" y="354"/>
                  <a:pt x="258" y="315"/>
                </a:cubicBezTo>
                <a:cubicBezTo>
                  <a:pt x="308" y="271"/>
                  <a:pt x="358" y="224"/>
                  <a:pt x="405" y="173"/>
                </a:cubicBezTo>
                <a:cubicBezTo>
                  <a:pt x="476" y="101"/>
                  <a:pt x="409" y="0"/>
                  <a:pt x="33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2" name="Google Shape;2912;p37"/>
          <p:cNvSpPr/>
          <p:nvPr/>
        </p:nvSpPr>
        <p:spPr>
          <a:xfrm>
            <a:off x="7182033" y="1786281"/>
            <a:ext cx="60693" cy="55299"/>
          </a:xfrm>
          <a:custGeom>
            <a:avLst/>
            <a:gdLst/>
            <a:ahLst/>
            <a:cxnLst/>
            <a:rect l="l" t="t" r="r" b="b"/>
            <a:pathLst>
              <a:path w="360" h="328" extrusionOk="0">
                <a:moveTo>
                  <a:pt x="99" y="0"/>
                </a:moveTo>
                <a:cubicBezTo>
                  <a:pt x="46" y="0"/>
                  <a:pt x="0" y="68"/>
                  <a:pt x="46" y="121"/>
                </a:cubicBezTo>
                <a:cubicBezTo>
                  <a:pt x="81" y="162"/>
                  <a:pt x="120" y="203"/>
                  <a:pt x="155" y="242"/>
                </a:cubicBezTo>
                <a:cubicBezTo>
                  <a:pt x="194" y="283"/>
                  <a:pt x="229" y="327"/>
                  <a:pt x="284" y="327"/>
                </a:cubicBezTo>
                <a:cubicBezTo>
                  <a:pt x="292" y="327"/>
                  <a:pt x="300" y="326"/>
                  <a:pt x="309" y="324"/>
                </a:cubicBezTo>
                <a:cubicBezTo>
                  <a:pt x="327" y="319"/>
                  <a:pt x="347" y="301"/>
                  <a:pt x="350" y="283"/>
                </a:cubicBezTo>
                <a:cubicBezTo>
                  <a:pt x="359" y="218"/>
                  <a:pt x="321" y="183"/>
                  <a:pt x="276" y="144"/>
                </a:cubicBezTo>
                <a:cubicBezTo>
                  <a:pt x="232" y="103"/>
                  <a:pt x="191" y="62"/>
                  <a:pt x="146" y="20"/>
                </a:cubicBezTo>
                <a:cubicBezTo>
                  <a:pt x="132" y="6"/>
                  <a:pt x="115" y="0"/>
                  <a:pt x="99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3" name="Google Shape;2913;p37"/>
          <p:cNvSpPr/>
          <p:nvPr/>
        </p:nvSpPr>
        <p:spPr>
          <a:xfrm>
            <a:off x="7233792" y="2223785"/>
            <a:ext cx="78227" cy="101663"/>
          </a:xfrm>
          <a:custGeom>
            <a:avLst/>
            <a:gdLst/>
            <a:ahLst/>
            <a:cxnLst/>
            <a:rect l="l" t="t" r="r" b="b"/>
            <a:pathLst>
              <a:path w="464" h="603" extrusionOk="0">
                <a:moveTo>
                  <a:pt x="370" y="0"/>
                </a:moveTo>
                <a:cubicBezTo>
                  <a:pt x="346" y="0"/>
                  <a:pt x="324" y="12"/>
                  <a:pt x="312" y="39"/>
                </a:cubicBezTo>
                <a:cubicBezTo>
                  <a:pt x="276" y="125"/>
                  <a:pt x="226" y="201"/>
                  <a:pt x="170" y="278"/>
                </a:cubicBezTo>
                <a:cubicBezTo>
                  <a:pt x="114" y="352"/>
                  <a:pt x="46" y="411"/>
                  <a:pt x="17" y="500"/>
                </a:cubicBezTo>
                <a:cubicBezTo>
                  <a:pt x="0" y="553"/>
                  <a:pt x="48" y="603"/>
                  <a:pt x="98" y="603"/>
                </a:cubicBezTo>
                <a:cubicBezTo>
                  <a:pt x="112" y="603"/>
                  <a:pt x="125" y="599"/>
                  <a:pt x="138" y="591"/>
                </a:cubicBezTo>
                <a:cubicBezTo>
                  <a:pt x="223" y="541"/>
                  <a:pt x="271" y="449"/>
                  <a:pt x="321" y="367"/>
                </a:cubicBezTo>
                <a:cubicBezTo>
                  <a:pt x="374" y="281"/>
                  <a:pt x="418" y="190"/>
                  <a:pt x="448" y="95"/>
                </a:cubicBezTo>
                <a:cubicBezTo>
                  <a:pt x="463" y="43"/>
                  <a:pt x="415" y="0"/>
                  <a:pt x="370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4" name="Google Shape;2914;p37"/>
          <p:cNvSpPr/>
          <p:nvPr/>
        </p:nvSpPr>
        <p:spPr>
          <a:xfrm>
            <a:off x="5877955" y="1950829"/>
            <a:ext cx="60693" cy="65752"/>
          </a:xfrm>
          <a:custGeom>
            <a:avLst/>
            <a:gdLst/>
            <a:ahLst/>
            <a:cxnLst/>
            <a:rect l="l" t="t" r="r" b="b"/>
            <a:pathLst>
              <a:path w="360" h="390" extrusionOk="0">
                <a:moveTo>
                  <a:pt x="93" y="1"/>
                </a:moveTo>
                <a:cubicBezTo>
                  <a:pt x="43" y="1"/>
                  <a:pt x="1" y="71"/>
                  <a:pt x="43" y="122"/>
                </a:cubicBezTo>
                <a:cubicBezTo>
                  <a:pt x="108" y="208"/>
                  <a:pt x="165" y="320"/>
                  <a:pt x="256" y="379"/>
                </a:cubicBezTo>
                <a:cubicBezTo>
                  <a:pt x="266" y="386"/>
                  <a:pt x="277" y="389"/>
                  <a:pt x="287" y="389"/>
                </a:cubicBezTo>
                <a:cubicBezTo>
                  <a:pt x="325" y="389"/>
                  <a:pt x="360" y="348"/>
                  <a:pt x="351" y="308"/>
                </a:cubicBezTo>
                <a:cubicBezTo>
                  <a:pt x="321" y="196"/>
                  <a:pt x="218" y="105"/>
                  <a:pt x="141" y="25"/>
                </a:cubicBezTo>
                <a:cubicBezTo>
                  <a:pt x="126" y="8"/>
                  <a:pt x="109" y="1"/>
                  <a:pt x="9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5" name="Google Shape;2915;p37"/>
          <p:cNvSpPr/>
          <p:nvPr/>
        </p:nvSpPr>
        <p:spPr>
          <a:xfrm>
            <a:off x="5999680" y="3654989"/>
            <a:ext cx="50072" cy="61706"/>
          </a:xfrm>
          <a:custGeom>
            <a:avLst/>
            <a:gdLst/>
            <a:ahLst/>
            <a:cxnLst/>
            <a:rect l="l" t="t" r="r" b="b"/>
            <a:pathLst>
              <a:path w="297" h="366" extrusionOk="0">
                <a:moveTo>
                  <a:pt x="206" y="1"/>
                </a:moveTo>
                <a:cubicBezTo>
                  <a:pt x="186" y="1"/>
                  <a:pt x="167" y="7"/>
                  <a:pt x="154" y="23"/>
                </a:cubicBezTo>
                <a:cubicBezTo>
                  <a:pt x="119" y="67"/>
                  <a:pt x="89" y="108"/>
                  <a:pt x="60" y="156"/>
                </a:cubicBezTo>
                <a:cubicBezTo>
                  <a:pt x="30" y="203"/>
                  <a:pt x="1" y="247"/>
                  <a:pt x="4" y="303"/>
                </a:cubicBezTo>
                <a:cubicBezTo>
                  <a:pt x="4" y="344"/>
                  <a:pt x="33" y="366"/>
                  <a:pt x="66" y="366"/>
                </a:cubicBezTo>
                <a:cubicBezTo>
                  <a:pt x="83" y="366"/>
                  <a:pt x="101" y="360"/>
                  <a:pt x="116" y="348"/>
                </a:cubicBezTo>
                <a:cubicBezTo>
                  <a:pt x="151" y="321"/>
                  <a:pt x="166" y="286"/>
                  <a:pt x="187" y="247"/>
                </a:cubicBezTo>
                <a:cubicBezTo>
                  <a:pt x="210" y="209"/>
                  <a:pt x="237" y="170"/>
                  <a:pt x="264" y="135"/>
                </a:cubicBezTo>
                <a:cubicBezTo>
                  <a:pt x="290" y="100"/>
                  <a:pt x="296" y="55"/>
                  <a:pt x="264" y="23"/>
                </a:cubicBezTo>
                <a:cubicBezTo>
                  <a:pt x="250" y="9"/>
                  <a:pt x="228" y="1"/>
                  <a:pt x="206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6" name="Google Shape;2916;p37"/>
          <p:cNvSpPr/>
          <p:nvPr/>
        </p:nvSpPr>
        <p:spPr>
          <a:xfrm>
            <a:off x="7241041" y="3992854"/>
            <a:ext cx="75361" cy="103686"/>
          </a:xfrm>
          <a:custGeom>
            <a:avLst/>
            <a:gdLst/>
            <a:ahLst/>
            <a:cxnLst/>
            <a:rect l="l" t="t" r="r" b="b"/>
            <a:pathLst>
              <a:path w="447" h="615" extrusionOk="0">
                <a:moveTo>
                  <a:pt x="114" y="0"/>
                </a:moveTo>
                <a:cubicBezTo>
                  <a:pt x="56" y="0"/>
                  <a:pt x="1" y="61"/>
                  <a:pt x="36" y="130"/>
                </a:cubicBezTo>
                <a:cubicBezTo>
                  <a:pt x="74" y="207"/>
                  <a:pt x="112" y="284"/>
                  <a:pt x="154" y="358"/>
                </a:cubicBezTo>
                <a:cubicBezTo>
                  <a:pt x="198" y="437"/>
                  <a:pt x="233" y="532"/>
                  <a:pt x="301" y="591"/>
                </a:cubicBezTo>
                <a:cubicBezTo>
                  <a:pt x="319" y="607"/>
                  <a:pt x="341" y="614"/>
                  <a:pt x="363" y="614"/>
                </a:cubicBezTo>
                <a:cubicBezTo>
                  <a:pt x="406" y="614"/>
                  <a:pt x="446" y="585"/>
                  <a:pt x="446" y="532"/>
                </a:cubicBezTo>
                <a:cubicBezTo>
                  <a:pt x="440" y="355"/>
                  <a:pt x="275" y="189"/>
                  <a:pt x="186" y="42"/>
                </a:cubicBezTo>
                <a:cubicBezTo>
                  <a:pt x="167" y="12"/>
                  <a:pt x="140" y="0"/>
                  <a:pt x="1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17" name="Google Shape;2917;p37"/>
          <p:cNvSpPr/>
          <p:nvPr/>
        </p:nvSpPr>
        <p:spPr>
          <a:xfrm>
            <a:off x="7142413" y="4489029"/>
            <a:ext cx="81767" cy="63223"/>
          </a:xfrm>
          <a:custGeom>
            <a:avLst/>
            <a:gdLst/>
            <a:ahLst/>
            <a:cxnLst/>
            <a:rect l="l" t="t" r="r" b="b"/>
            <a:pathLst>
              <a:path w="485" h="375" extrusionOk="0">
                <a:moveTo>
                  <a:pt x="328" y="0"/>
                </a:moveTo>
                <a:cubicBezTo>
                  <a:pt x="306" y="0"/>
                  <a:pt x="284" y="6"/>
                  <a:pt x="266" y="19"/>
                </a:cubicBezTo>
                <a:cubicBezTo>
                  <a:pt x="186" y="76"/>
                  <a:pt x="101" y="126"/>
                  <a:pt x="36" y="203"/>
                </a:cubicBezTo>
                <a:cubicBezTo>
                  <a:pt x="12" y="229"/>
                  <a:pt x="0" y="262"/>
                  <a:pt x="9" y="300"/>
                </a:cubicBezTo>
                <a:cubicBezTo>
                  <a:pt x="20" y="336"/>
                  <a:pt x="60" y="374"/>
                  <a:pt x="101" y="374"/>
                </a:cubicBezTo>
                <a:cubicBezTo>
                  <a:pt x="104" y="374"/>
                  <a:pt x="107" y="374"/>
                  <a:pt x="110" y="374"/>
                </a:cubicBezTo>
                <a:cubicBezTo>
                  <a:pt x="130" y="371"/>
                  <a:pt x="163" y="371"/>
                  <a:pt x="184" y="365"/>
                </a:cubicBezTo>
                <a:cubicBezTo>
                  <a:pt x="213" y="353"/>
                  <a:pt x="246" y="341"/>
                  <a:pt x="275" y="327"/>
                </a:cubicBezTo>
                <a:cubicBezTo>
                  <a:pt x="319" y="306"/>
                  <a:pt x="358" y="276"/>
                  <a:pt x="399" y="247"/>
                </a:cubicBezTo>
                <a:cubicBezTo>
                  <a:pt x="458" y="206"/>
                  <a:pt x="485" y="135"/>
                  <a:pt x="446" y="67"/>
                </a:cubicBezTo>
                <a:cubicBezTo>
                  <a:pt x="424" y="27"/>
                  <a:pt x="375" y="0"/>
                  <a:pt x="32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113885" y="3071144"/>
            <a:ext cx="125264" cy="175002"/>
          </a:xfrm>
          <a:custGeom>
            <a:avLst/>
            <a:gdLst/>
            <a:ahLst/>
            <a:cxnLst/>
            <a:rect l="l" t="t" r="r" b="b"/>
            <a:pathLst>
              <a:path w="743" h="1038" extrusionOk="0">
                <a:moveTo>
                  <a:pt x="234" y="1"/>
                </a:moveTo>
                <a:cubicBezTo>
                  <a:pt x="122" y="580"/>
                  <a:pt x="51" y="881"/>
                  <a:pt x="1" y="1038"/>
                </a:cubicBezTo>
                <a:lnTo>
                  <a:pt x="742" y="473"/>
                </a:lnTo>
                <a:cubicBezTo>
                  <a:pt x="535" y="284"/>
                  <a:pt x="343" y="104"/>
                  <a:pt x="234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2" name="Google Shape;2922;p37"/>
          <p:cNvSpPr/>
          <p:nvPr/>
        </p:nvSpPr>
        <p:spPr>
          <a:xfrm>
            <a:off x="6619096" y="3032873"/>
            <a:ext cx="70809" cy="129144"/>
          </a:xfrm>
          <a:custGeom>
            <a:avLst/>
            <a:gdLst/>
            <a:ahLst/>
            <a:cxnLst/>
            <a:rect l="l" t="t" r="r" b="b"/>
            <a:pathLst>
              <a:path w="420" h="766" extrusionOk="0">
                <a:moveTo>
                  <a:pt x="419" y="689"/>
                </a:moveTo>
                <a:cubicBezTo>
                  <a:pt x="419" y="690"/>
                  <a:pt x="420" y="691"/>
                  <a:pt x="420" y="692"/>
                </a:cubicBezTo>
                <a:cubicBezTo>
                  <a:pt x="420" y="692"/>
                  <a:pt x="420" y="690"/>
                  <a:pt x="419" y="689"/>
                </a:cubicBezTo>
                <a:close/>
                <a:moveTo>
                  <a:pt x="45" y="1"/>
                </a:moveTo>
                <a:lnTo>
                  <a:pt x="45" y="1"/>
                </a:lnTo>
                <a:cubicBezTo>
                  <a:pt x="1" y="39"/>
                  <a:pt x="77" y="376"/>
                  <a:pt x="210" y="765"/>
                </a:cubicBezTo>
                <a:cubicBezTo>
                  <a:pt x="219" y="760"/>
                  <a:pt x="228" y="751"/>
                  <a:pt x="240" y="745"/>
                </a:cubicBezTo>
                <a:cubicBezTo>
                  <a:pt x="296" y="709"/>
                  <a:pt x="355" y="689"/>
                  <a:pt x="417" y="689"/>
                </a:cubicBezTo>
                <a:cubicBezTo>
                  <a:pt x="418" y="689"/>
                  <a:pt x="419" y="689"/>
                  <a:pt x="419" y="689"/>
                </a:cubicBezTo>
                <a:lnTo>
                  <a:pt x="419" y="689"/>
                </a:lnTo>
                <a:cubicBezTo>
                  <a:pt x="266" y="309"/>
                  <a:pt x="104" y="9"/>
                  <a:pt x="4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3" name="Google Shape;2923;p37"/>
          <p:cNvSpPr/>
          <p:nvPr/>
        </p:nvSpPr>
        <p:spPr>
          <a:xfrm>
            <a:off x="6651466" y="3163366"/>
            <a:ext cx="77890" cy="66426"/>
          </a:xfrm>
          <a:custGeom>
            <a:avLst/>
            <a:gdLst/>
            <a:ahLst/>
            <a:cxnLst/>
            <a:rect l="l" t="t" r="r" b="b"/>
            <a:pathLst>
              <a:path w="462" h="394" extrusionOk="0">
                <a:moveTo>
                  <a:pt x="225" y="0"/>
                </a:moveTo>
                <a:cubicBezTo>
                  <a:pt x="181" y="0"/>
                  <a:pt x="136" y="15"/>
                  <a:pt x="92" y="42"/>
                </a:cubicBezTo>
                <a:cubicBezTo>
                  <a:pt x="51" y="71"/>
                  <a:pt x="1" y="121"/>
                  <a:pt x="9" y="216"/>
                </a:cubicBezTo>
                <a:cubicBezTo>
                  <a:pt x="18" y="337"/>
                  <a:pt x="130" y="393"/>
                  <a:pt x="231" y="393"/>
                </a:cubicBezTo>
                <a:cubicBezTo>
                  <a:pt x="269" y="393"/>
                  <a:pt x="305" y="387"/>
                  <a:pt x="337" y="372"/>
                </a:cubicBezTo>
                <a:cubicBezTo>
                  <a:pt x="458" y="319"/>
                  <a:pt x="461" y="231"/>
                  <a:pt x="449" y="183"/>
                </a:cubicBezTo>
                <a:cubicBezTo>
                  <a:pt x="432" y="92"/>
                  <a:pt x="343" y="0"/>
                  <a:pt x="2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924" name="Google Shape;2924;p37"/>
          <p:cNvSpPr/>
          <p:nvPr/>
        </p:nvSpPr>
        <p:spPr>
          <a:xfrm>
            <a:off x="6652984" y="3163366"/>
            <a:ext cx="75867" cy="48387"/>
          </a:xfrm>
          <a:custGeom>
            <a:avLst/>
            <a:gdLst/>
            <a:ahLst/>
            <a:cxnLst/>
            <a:rect l="l" t="t" r="r" b="b"/>
            <a:pathLst>
              <a:path w="450" h="287" extrusionOk="0">
                <a:moveTo>
                  <a:pt x="216" y="0"/>
                </a:moveTo>
                <a:cubicBezTo>
                  <a:pt x="172" y="0"/>
                  <a:pt x="127" y="15"/>
                  <a:pt x="83" y="42"/>
                </a:cubicBezTo>
                <a:cubicBezTo>
                  <a:pt x="51" y="65"/>
                  <a:pt x="12" y="104"/>
                  <a:pt x="0" y="163"/>
                </a:cubicBezTo>
                <a:cubicBezTo>
                  <a:pt x="44" y="98"/>
                  <a:pt x="120" y="52"/>
                  <a:pt x="198" y="52"/>
                </a:cubicBezTo>
                <a:cubicBezTo>
                  <a:pt x="205" y="52"/>
                  <a:pt x="212" y="53"/>
                  <a:pt x="219" y="53"/>
                </a:cubicBezTo>
                <a:cubicBezTo>
                  <a:pt x="331" y="65"/>
                  <a:pt x="426" y="169"/>
                  <a:pt x="429" y="281"/>
                </a:cubicBezTo>
                <a:lnTo>
                  <a:pt x="429" y="287"/>
                </a:lnTo>
                <a:cubicBezTo>
                  <a:pt x="449" y="248"/>
                  <a:pt x="446" y="210"/>
                  <a:pt x="440" y="183"/>
                </a:cubicBezTo>
                <a:cubicBezTo>
                  <a:pt x="423" y="92"/>
                  <a:pt x="334" y="0"/>
                  <a:pt x="21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25" name="Google Shape;2925;p37"/>
          <p:cNvGrpSpPr/>
          <p:nvPr/>
        </p:nvGrpSpPr>
        <p:grpSpPr>
          <a:xfrm>
            <a:off x="7873282" y="334589"/>
            <a:ext cx="667290" cy="597669"/>
            <a:chOff x="5126758" y="1612980"/>
            <a:chExt cx="667290" cy="597669"/>
          </a:xfrm>
        </p:grpSpPr>
        <p:sp>
          <p:nvSpPr>
            <p:cNvPr id="2926" name="Google Shape;2926;p37"/>
            <p:cNvSpPr/>
            <p:nvPr/>
          </p:nvSpPr>
          <p:spPr>
            <a:xfrm>
              <a:off x="5146652" y="1655803"/>
              <a:ext cx="577598" cy="540853"/>
            </a:xfrm>
            <a:custGeom>
              <a:avLst/>
              <a:gdLst/>
              <a:ahLst/>
              <a:cxnLst/>
              <a:rect l="l" t="t" r="r" b="b"/>
              <a:pathLst>
                <a:path w="3426" h="3208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148" y="2121"/>
                    <a:pt x="803" y="2183"/>
                    <a:pt x="1049" y="2189"/>
                  </a:cubicBezTo>
                  <a:cubicBezTo>
                    <a:pt x="1066" y="2189"/>
                    <a:pt x="1081" y="2200"/>
                    <a:pt x="1087" y="2218"/>
                  </a:cubicBezTo>
                  <a:cubicBezTo>
                    <a:pt x="1181" y="2487"/>
                    <a:pt x="1474" y="3187"/>
                    <a:pt x="1713" y="3207"/>
                  </a:cubicBezTo>
                  <a:lnTo>
                    <a:pt x="1722" y="3207"/>
                  </a:lnTo>
                  <a:cubicBezTo>
                    <a:pt x="1958" y="3207"/>
                    <a:pt x="2251" y="2605"/>
                    <a:pt x="2345" y="2375"/>
                  </a:cubicBezTo>
                  <a:cubicBezTo>
                    <a:pt x="2350" y="2359"/>
                    <a:pt x="2365" y="2348"/>
                    <a:pt x="2381" y="2348"/>
                  </a:cubicBezTo>
                  <a:cubicBezTo>
                    <a:pt x="2383" y="2348"/>
                    <a:pt x="2385" y="2348"/>
                    <a:pt x="2386" y="2348"/>
                  </a:cubicBezTo>
                  <a:cubicBezTo>
                    <a:pt x="2386" y="2348"/>
                    <a:pt x="2484" y="2354"/>
                    <a:pt x="2617" y="2354"/>
                  </a:cubicBezTo>
                  <a:cubicBezTo>
                    <a:pt x="3137" y="2354"/>
                    <a:pt x="3349" y="2277"/>
                    <a:pt x="3376" y="2203"/>
                  </a:cubicBezTo>
                  <a:cubicBezTo>
                    <a:pt x="3426" y="2062"/>
                    <a:pt x="3045" y="1704"/>
                    <a:pt x="2794" y="1512"/>
                  </a:cubicBezTo>
                  <a:cubicBezTo>
                    <a:pt x="2779" y="1498"/>
                    <a:pt x="2773" y="1477"/>
                    <a:pt x="2782" y="1462"/>
                  </a:cubicBezTo>
                  <a:cubicBezTo>
                    <a:pt x="2927" y="1125"/>
                    <a:pt x="3134" y="544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5126758" y="1641304"/>
              <a:ext cx="615531" cy="56934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347" y="83"/>
                  </a:moveTo>
                  <a:cubicBezTo>
                    <a:pt x="1565" y="83"/>
                    <a:pt x="1884" y="482"/>
                    <a:pt x="1991" y="636"/>
                  </a:cubicBezTo>
                  <a:cubicBezTo>
                    <a:pt x="2000" y="648"/>
                    <a:pt x="2014" y="654"/>
                    <a:pt x="2029" y="654"/>
                  </a:cubicBezTo>
                  <a:cubicBezTo>
                    <a:pt x="2032" y="654"/>
                    <a:pt x="2035" y="654"/>
                    <a:pt x="2038" y="653"/>
                  </a:cubicBezTo>
                  <a:cubicBezTo>
                    <a:pt x="2044" y="650"/>
                    <a:pt x="2690" y="458"/>
                    <a:pt x="3027" y="458"/>
                  </a:cubicBezTo>
                  <a:cubicBezTo>
                    <a:pt x="3133" y="458"/>
                    <a:pt x="3181" y="479"/>
                    <a:pt x="3190" y="497"/>
                  </a:cubicBezTo>
                  <a:cubicBezTo>
                    <a:pt x="3252" y="630"/>
                    <a:pt x="3045" y="1211"/>
                    <a:pt x="2897" y="1548"/>
                  </a:cubicBezTo>
                  <a:cubicBezTo>
                    <a:pt x="2891" y="1566"/>
                    <a:pt x="2897" y="1587"/>
                    <a:pt x="2912" y="1595"/>
                  </a:cubicBezTo>
                  <a:cubicBezTo>
                    <a:pt x="3163" y="1790"/>
                    <a:pt x="3544" y="2148"/>
                    <a:pt x="3494" y="2289"/>
                  </a:cubicBezTo>
                  <a:cubicBezTo>
                    <a:pt x="3467" y="2360"/>
                    <a:pt x="3255" y="2440"/>
                    <a:pt x="2735" y="2440"/>
                  </a:cubicBezTo>
                  <a:cubicBezTo>
                    <a:pt x="2602" y="2440"/>
                    <a:pt x="2504" y="2434"/>
                    <a:pt x="2504" y="2434"/>
                  </a:cubicBezTo>
                  <a:cubicBezTo>
                    <a:pt x="2502" y="2434"/>
                    <a:pt x="2500" y="2434"/>
                    <a:pt x="2498" y="2434"/>
                  </a:cubicBezTo>
                  <a:cubicBezTo>
                    <a:pt x="2481" y="2434"/>
                    <a:pt x="2468" y="2445"/>
                    <a:pt x="2463" y="2461"/>
                  </a:cubicBezTo>
                  <a:cubicBezTo>
                    <a:pt x="2369" y="2691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3"/>
                    <a:pt x="1299" y="2573"/>
                    <a:pt x="1205" y="2304"/>
                  </a:cubicBezTo>
                  <a:cubicBezTo>
                    <a:pt x="1199" y="2286"/>
                    <a:pt x="1184" y="2275"/>
                    <a:pt x="1167" y="2275"/>
                  </a:cubicBezTo>
                  <a:cubicBezTo>
                    <a:pt x="921" y="2269"/>
                    <a:pt x="266" y="2207"/>
                    <a:pt x="186" y="2012"/>
                  </a:cubicBezTo>
                  <a:cubicBezTo>
                    <a:pt x="118" y="1840"/>
                    <a:pt x="644" y="1383"/>
                    <a:pt x="992" y="1135"/>
                  </a:cubicBezTo>
                  <a:cubicBezTo>
                    <a:pt x="1004" y="1129"/>
                    <a:pt x="1010" y="1114"/>
                    <a:pt x="1010" y="1102"/>
                  </a:cubicBezTo>
                  <a:cubicBezTo>
                    <a:pt x="1010" y="854"/>
                    <a:pt x="1057" y="190"/>
                    <a:pt x="1288" y="95"/>
                  </a:cubicBezTo>
                  <a:cubicBezTo>
                    <a:pt x="1305" y="89"/>
                    <a:pt x="1323" y="83"/>
                    <a:pt x="1347" y="83"/>
                  </a:cubicBezTo>
                  <a:close/>
                  <a:moveTo>
                    <a:pt x="1347" y="1"/>
                  </a:moveTo>
                  <a:cubicBezTo>
                    <a:pt x="1314" y="1"/>
                    <a:pt x="1285" y="7"/>
                    <a:pt x="1255" y="18"/>
                  </a:cubicBezTo>
                  <a:cubicBezTo>
                    <a:pt x="951" y="145"/>
                    <a:pt x="927" y="916"/>
                    <a:pt x="927" y="1079"/>
                  </a:cubicBezTo>
                  <a:cubicBezTo>
                    <a:pt x="735" y="1217"/>
                    <a:pt x="0" y="1770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0"/>
                    <a:pt x="1509" y="3350"/>
                    <a:pt x="1822" y="3376"/>
                  </a:cubicBezTo>
                  <a:lnTo>
                    <a:pt x="1840" y="3376"/>
                  </a:lnTo>
                  <a:cubicBezTo>
                    <a:pt x="2150" y="3376"/>
                    <a:pt x="2457" y="2685"/>
                    <a:pt x="2528" y="2520"/>
                  </a:cubicBezTo>
                  <a:cubicBezTo>
                    <a:pt x="2566" y="2520"/>
                    <a:pt x="2643" y="2523"/>
                    <a:pt x="2732" y="2523"/>
                  </a:cubicBezTo>
                  <a:cubicBezTo>
                    <a:pt x="3240" y="2523"/>
                    <a:pt x="3523" y="2455"/>
                    <a:pt x="3571" y="2319"/>
                  </a:cubicBezTo>
                  <a:cubicBezTo>
                    <a:pt x="3650" y="2092"/>
                    <a:pt x="3145" y="1672"/>
                    <a:pt x="2989" y="1551"/>
                  </a:cubicBezTo>
                  <a:cubicBezTo>
                    <a:pt x="3063" y="1377"/>
                    <a:pt x="3355" y="656"/>
                    <a:pt x="3266" y="461"/>
                  </a:cubicBezTo>
                  <a:cubicBezTo>
                    <a:pt x="3240" y="405"/>
                    <a:pt x="3160" y="376"/>
                    <a:pt x="3027" y="376"/>
                  </a:cubicBezTo>
                  <a:cubicBezTo>
                    <a:pt x="2717" y="376"/>
                    <a:pt x="2174" y="526"/>
                    <a:pt x="2041" y="565"/>
                  </a:cubicBezTo>
                  <a:cubicBezTo>
                    <a:pt x="1961" y="450"/>
                    <a:pt x="1621" y="1"/>
                    <a:pt x="13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5146652" y="1655803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0"/>
                  </a:moveTo>
                  <a:cubicBezTo>
                    <a:pt x="1208" y="0"/>
                    <a:pt x="1187" y="3"/>
                    <a:pt x="1170" y="9"/>
                  </a:cubicBezTo>
                  <a:cubicBezTo>
                    <a:pt x="939" y="104"/>
                    <a:pt x="892" y="768"/>
                    <a:pt x="892" y="1016"/>
                  </a:cubicBezTo>
                  <a:cubicBezTo>
                    <a:pt x="892" y="1028"/>
                    <a:pt x="886" y="1043"/>
                    <a:pt x="874" y="1049"/>
                  </a:cubicBezTo>
                  <a:cubicBezTo>
                    <a:pt x="526" y="1297"/>
                    <a:pt x="0" y="1754"/>
                    <a:pt x="71" y="1926"/>
                  </a:cubicBezTo>
                  <a:cubicBezTo>
                    <a:pt x="74" y="1938"/>
                    <a:pt x="83" y="1949"/>
                    <a:pt x="92" y="1961"/>
                  </a:cubicBezTo>
                  <a:cubicBezTo>
                    <a:pt x="169" y="1772"/>
                    <a:pt x="352" y="1633"/>
                    <a:pt x="529" y="1518"/>
                  </a:cubicBezTo>
                  <a:cubicBezTo>
                    <a:pt x="736" y="1382"/>
                    <a:pt x="963" y="1229"/>
                    <a:pt x="1025" y="990"/>
                  </a:cubicBezTo>
                  <a:cubicBezTo>
                    <a:pt x="1052" y="886"/>
                    <a:pt x="1043" y="777"/>
                    <a:pt x="1040" y="671"/>
                  </a:cubicBezTo>
                  <a:cubicBezTo>
                    <a:pt x="1040" y="561"/>
                    <a:pt x="1043" y="452"/>
                    <a:pt x="1093" y="355"/>
                  </a:cubicBezTo>
                  <a:cubicBezTo>
                    <a:pt x="1135" y="270"/>
                    <a:pt x="1226" y="201"/>
                    <a:pt x="1319" y="201"/>
                  </a:cubicBezTo>
                  <a:cubicBezTo>
                    <a:pt x="1329" y="201"/>
                    <a:pt x="1339" y="202"/>
                    <a:pt x="1350" y="204"/>
                  </a:cubicBezTo>
                  <a:cubicBezTo>
                    <a:pt x="1536" y="234"/>
                    <a:pt x="1577" y="488"/>
                    <a:pt x="1728" y="606"/>
                  </a:cubicBezTo>
                  <a:cubicBezTo>
                    <a:pt x="1795" y="657"/>
                    <a:pt x="1876" y="676"/>
                    <a:pt x="1962" y="676"/>
                  </a:cubicBezTo>
                  <a:cubicBezTo>
                    <a:pt x="2058" y="676"/>
                    <a:pt x="2159" y="653"/>
                    <a:pt x="2251" y="626"/>
                  </a:cubicBezTo>
                  <a:cubicBezTo>
                    <a:pt x="2419" y="579"/>
                    <a:pt x="2590" y="529"/>
                    <a:pt x="2764" y="520"/>
                  </a:cubicBezTo>
                  <a:cubicBezTo>
                    <a:pt x="2774" y="520"/>
                    <a:pt x="2785" y="520"/>
                    <a:pt x="2795" y="520"/>
                  </a:cubicBezTo>
                  <a:cubicBezTo>
                    <a:pt x="2889" y="520"/>
                    <a:pt x="2987" y="532"/>
                    <a:pt x="3074" y="564"/>
                  </a:cubicBezTo>
                  <a:cubicBezTo>
                    <a:pt x="3086" y="496"/>
                    <a:pt x="3086" y="440"/>
                    <a:pt x="3072" y="411"/>
                  </a:cubicBezTo>
                  <a:cubicBezTo>
                    <a:pt x="3063" y="393"/>
                    <a:pt x="3015" y="372"/>
                    <a:pt x="2909" y="372"/>
                  </a:cubicBezTo>
                  <a:cubicBezTo>
                    <a:pt x="2575" y="372"/>
                    <a:pt x="1926" y="564"/>
                    <a:pt x="1920" y="567"/>
                  </a:cubicBezTo>
                  <a:cubicBezTo>
                    <a:pt x="1917" y="568"/>
                    <a:pt x="1914" y="568"/>
                    <a:pt x="1911" y="568"/>
                  </a:cubicBezTo>
                  <a:cubicBezTo>
                    <a:pt x="1896" y="568"/>
                    <a:pt x="1882" y="562"/>
                    <a:pt x="1873" y="550"/>
                  </a:cubicBezTo>
                  <a:cubicBezTo>
                    <a:pt x="1766" y="396"/>
                    <a:pt x="1447" y="0"/>
                    <a:pt x="12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5198916" y="1627310"/>
              <a:ext cx="577261" cy="541021"/>
            </a:xfrm>
            <a:custGeom>
              <a:avLst/>
              <a:gdLst/>
              <a:ahLst/>
              <a:cxnLst/>
              <a:rect l="l" t="t" r="r" b="b"/>
              <a:pathLst>
                <a:path w="3424" h="3209" extrusionOk="0">
                  <a:moveTo>
                    <a:pt x="1226" y="1"/>
                  </a:moveTo>
                  <a:cubicBezTo>
                    <a:pt x="1205" y="1"/>
                    <a:pt x="1185" y="4"/>
                    <a:pt x="1167" y="13"/>
                  </a:cubicBezTo>
                  <a:cubicBezTo>
                    <a:pt x="936" y="104"/>
                    <a:pt x="889" y="769"/>
                    <a:pt x="889" y="1017"/>
                  </a:cubicBezTo>
                  <a:cubicBezTo>
                    <a:pt x="889" y="1032"/>
                    <a:pt x="883" y="1043"/>
                    <a:pt x="871" y="1052"/>
                  </a:cubicBezTo>
                  <a:cubicBezTo>
                    <a:pt x="526" y="1300"/>
                    <a:pt x="0" y="1755"/>
                    <a:pt x="68" y="1926"/>
                  </a:cubicBezTo>
                  <a:cubicBezTo>
                    <a:pt x="145" y="2121"/>
                    <a:pt x="801" y="2183"/>
                    <a:pt x="1049" y="2189"/>
                  </a:cubicBezTo>
                  <a:cubicBezTo>
                    <a:pt x="1063" y="2192"/>
                    <a:pt x="1081" y="2201"/>
                    <a:pt x="1087" y="2219"/>
                  </a:cubicBezTo>
                  <a:cubicBezTo>
                    <a:pt x="1179" y="2488"/>
                    <a:pt x="1474" y="3187"/>
                    <a:pt x="1710" y="3208"/>
                  </a:cubicBezTo>
                  <a:lnTo>
                    <a:pt x="1722" y="3208"/>
                  </a:lnTo>
                  <a:cubicBezTo>
                    <a:pt x="1955" y="3208"/>
                    <a:pt x="2248" y="2606"/>
                    <a:pt x="2342" y="2375"/>
                  </a:cubicBezTo>
                  <a:cubicBezTo>
                    <a:pt x="2347" y="2359"/>
                    <a:pt x="2362" y="2348"/>
                    <a:pt x="2378" y="2348"/>
                  </a:cubicBezTo>
                  <a:cubicBezTo>
                    <a:pt x="2380" y="2348"/>
                    <a:pt x="2382" y="2348"/>
                    <a:pt x="2384" y="2349"/>
                  </a:cubicBezTo>
                  <a:cubicBezTo>
                    <a:pt x="2384" y="2349"/>
                    <a:pt x="2481" y="2355"/>
                    <a:pt x="2614" y="2355"/>
                  </a:cubicBezTo>
                  <a:cubicBezTo>
                    <a:pt x="3134" y="2355"/>
                    <a:pt x="3346" y="2278"/>
                    <a:pt x="3373" y="2204"/>
                  </a:cubicBezTo>
                  <a:cubicBezTo>
                    <a:pt x="3423" y="2062"/>
                    <a:pt x="3042" y="1705"/>
                    <a:pt x="2791" y="1513"/>
                  </a:cubicBezTo>
                  <a:cubicBezTo>
                    <a:pt x="2776" y="1501"/>
                    <a:pt x="2770" y="1481"/>
                    <a:pt x="2779" y="1463"/>
                  </a:cubicBezTo>
                  <a:cubicBezTo>
                    <a:pt x="2924" y="1126"/>
                    <a:pt x="3131" y="544"/>
                    <a:pt x="3069" y="414"/>
                  </a:cubicBezTo>
                  <a:cubicBezTo>
                    <a:pt x="3060" y="394"/>
                    <a:pt x="3013" y="373"/>
                    <a:pt x="2906" y="373"/>
                  </a:cubicBezTo>
                  <a:cubicBezTo>
                    <a:pt x="2573" y="373"/>
                    <a:pt x="1923" y="565"/>
                    <a:pt x="1917" y="568"/>
                  </a:cubicBezTo>
                  <a:cubicBezTo>
                    <a:pt x="1913" y="569"/>
                    <a:pt x="1909" y="570"/>
                    <a:pt x="1906" y="570"/>
                  </a:cubicBezTo>
                  <a:cubicBezTo>
                    <a:pt x="1892" y="570"/>
                    <a:pt x="1879" y="562"/>
                    <a:pt x="1870" y="550"/>
                  </a:cubicBezTo>
                  <a:cubicBezTo>
                    <a:pt x="1766" y="397"/>
                    <a:pt x="1444" y="1"/>
                    <a:pt x="1226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5178517" y="1612980"/>
              <a:ext cx="615531" cy="569683"/>
            </a:xfrm>
            <a:custGeom>
              <a:avLst/>
              <a:gdLst/>
              <a:ahLst/>
              <a:cxnLst/>
              <a:rect l="l" t="t" r="r" b="b"/>
              <a:pathLst>
                <a:path w="3651" h="3379" extrusionOk="0">
                  <a:moveTo>
                    <a:pt x="1347" y="86"/>
                  </a:moveTo>
                  <a:cubicBezTo>
                    <a:pt x="1565" y="86"/>
                    <a:pt x="1884" y="482"/>
                    <a:pt x="1991" y="635"/>
                  </a:cubicBezTo>
                  <a:cubicBezTo>
                    <a:pt x="2000" y="647"/>
                    <a:pt x="2013" y="655"/>
                    <a:pt x="2027" y="655"/>
                  </a:cubicBezTo>
                  <a:cubicBezTo>
                    <a:pt x="2030" y="655"/>
                    <a:pt x="2034" y="654"/>
                    <a:pt x="2038" y="653"/>
                  </a:cubicBezTo>
                  <a:cubicBezTo>
                    <a:pt x="2044" y="650"/>
                    <a:pt x="2694" y="458"/>
                    <a:pt x="3027" y="458"/>
                  </a:cubicBezTo>
                  <a:cubicBezTo>
                    <a:pt x="3134" y="458"/>
                    <a:pt x="3181" y="479"/>
                    <a:pt x="3190" y="496"/>
                  </a:cubicBezTo>
                  <a:cubicBezTo>
                    <a:pt x="3252" y="629"/>
                    <a:pt x="3045" y="1211"/>
                    <a:pt x="2897" y="1548"/>
                  </a:cubicBezTo>
                  <a:cubicBezTo>
                    <a:pt x="2891" y="1566"/>
                    <a:pt x="2897" y="1586"/>
                    <a:pt x="2912" y="1598"/>
                  </a:cubicBezTo>
                  <a:cubicBezTo>
                    <a:pt x="3163" y="1790"/>
                    <a:pt x="3544" y="2147"/>
                    <a:pt x="3494" y="2289"/>
                  </a:cubicBezTo>
                  <a:cubicBezTo>
                    <a:pt x="3467" y="2363"/>
                    <a:pt x="3255" y="2440"/>
                    <a:pt x="2735" y="2440"/>
                  </a:cubicBezTo>
                  <a:cubicBezTo>
                    <a:pt x="2602" y="2440"/>
                    <a:pt x="2505" y="2434"/>
                    <a:pt x="2505" y="2434"/>
                  </a:cubicBezTo>
                  <a:cubicBezTo>
                    <a:pt x="2502" y="2433"/>
                    <a:pt x="2500" y="2433"/>
                    <a:pt x="2498" y="2433"/>
                  </a:cubicBezTo>
                  <a:cubicBezTo>
                    <a:pt x="2481" y="2433"/>
                    <a:pt x="2468" y="2444"/>
                    <a:pt x="2463" y="2460"/>
                  </a:cubicBezTo>
                  <a:cubicBezTo>
                    <a:pt x="2369" y="2694"/>
                    <a:pt x="2076" y="3293"/>
                    <a:pt x="1840" y="3293"/>
                  </a:cubicBezTo>
                  <a:lnTo>
                    <a:pt x="1831" y="3293"/>
                  </a:lnTo>
                  <a:cubicBezTo>
                    <a:pt x="1592" y="3272"/>
                    <a:pt x="1300" y="2573"/>
                    <a:pt x="1205" y="2304"/>
                  </a:cubicBezTo>
                  <a:cubicBezTo>
                    <a:pt x="1199" y="2286"/>
                    <a:pt x="1184" y="2277"/>
                    <a:pt x="1167" y="2274"/>
                  </a:cubicBezTo>
                  <a:cubicBezTo>
                    <a:pt x="922" y="2268"/>
                    <a:pt x="266" y="2206"/>
                    <a:pt x="186" y="2011"/>
                  </a:cubicBezTo>
                  <a:cubicBezTo>
                    <a:pt x="118" y="1840"/>
                    <a:pt x="647" y="1385"/>
                    <a:pt x="992" y="1137"/>
                  </a:cubicBezTo>
                  <a:cubicBezTo>
                    <a:pt x="1004" y="1128"/>
                    <a:pt x="1010" y="1117"/>
                    <a:pt x="1010" y="1102"/>
                  </a:cubicBezTo>
                  <a:cubicBezTo>
                    <a:pt x="1010" y="854"/>
                    <a:pt x="1057" y="192"/>
                    <a:pt x="1288" y="98"/>
                  </a:cubicBezTo>
                  <a:cubicBezTo>
                    <a:pt x="1306" y="89"/>
                    <a:pt x="1326" y="86"/>
                    <a:pt x="1347" y="86"/>
                  </a:cubicBezTo>
                  <a:close/>
                  <a:moveTo>
                    <a:pt x="1347" y="0"/>
                  </a:moveTo>
                  <a:cubicBezTo>
                    <a:pt x="1314" y="0"/>
                    <a:pt x="1285" y="6"/>
                    <a:pt x="1255" y="18"/>
                  </a:cubicBezTo>
                  <a:cubicBezTo>
                    <a:pt x="951" y="145"/>
                    <a:pt x="927" y="916"/>
                    <a:pt x="927" y="1081"/>
                  </a:cubicBezTo>
                  <a:cubicBezTo>
                    <a:pt x="736" y="1220"/>
                    <a:pt x="0" y="1772"/>
                    <a:pt x="109" y="2041"/>
                  </a:cubicBezTo>
                  <a:cubicBezTo>
                    <a:pt x="216" y="2304"/>
                    <a:pt x="960" y="2351"/>
                    <a:pt x="1137" y="2357"/>
                  </a:cubicBezTo>
                  <a:cubicBezTo>
                    <a:pt x="1202" y="2543"/>
                    <a:pt x="1509" y="3349"/>
                    <a:pt x="1822" y="3376"/>
                  </a:cubicBezTo>
                  <a:cubicBezTo>
                    <a:pt x="1828" y="3376"/>
                    <a:pt x="1834" y="3379"/>
                    <a:pt x="1840" y="3379"/>
                  </a:cubicBezTo>
                  <a:cubicBezTo>
                    <a:pt x="2150" y="3379"/>
                    <a:pt x="2457" y="2685"/>
                    <a:pt x="2528" y="2519"/>
                  </a:cubicBezTo>
                  <a:cubicBezTo>
                    <a:pt x="2567" y="2519"/>
                    <a:pt x="2643" y="2522"/>
                    <a:pt x="2732" y="2522"/>
                  </a:cubicBezTo>
                  <a:cubicBezTo>
                    <a:pt x="3240" y="2522"/>
                    <a:pt x="3523" y="2454"/>
                    <a:pt x="3571" y="2319"/>
                  </a:cubicBezTo>
                  <a:cubicBezTo>
                    <a:pt x="3650" y="2091"/>
                    <a:pt x="3145" y="1675"/>
                    <a:pt x="2989" y="1551"/>
                  </a:cubicBezTo>
                  <a:cubicBezTo>
                    <a:pt x="3063" y="1376"/>
                    <a:pt x="3358" y="659"/>
                    <a:pt x="3266" y="464"/>
                  </a:cubicBezTo>
                  <a:cubicBezTo>
                    <a:pt x="3240" y="405"/>
                    <a:pt x="3160" y="375"/>
                    <a:pt x="3027" y="375"/>
                  </a:cubicBezTo>
                  <a:cubicBezTo>
                    <a:pt x="2717" y="375"/>
                    <a:pt x="2174" y="526"/>
                    <a:pt x="2044" y="564"/>
                  </a:cubicBezTo>
                  <a:cubicBezTo>
                    <a:pt x="1961" y="452"/>
                    <a:pt x="1622" y="0"/>
                    <a:pt x="1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5198411" y="1627310"/>
              <a:ext cx="520445" cy="330783"/>
            </a:xfrm>
            <a:custGeom>
              <a:avLst/>
              <a:gdLst/>
              <a:ahLst/>
              <a:cxnLst/>
              <a:rect l="l" t="t" r="r" b="b"/>
              <a:pathLst>
                <a:path w="3087" h="1962" extrusionOk="0">
                  <a:moveTo>
                    <a:pt x="1229" y="1"/>
                  </a:moveTo>
                  <a:cubicBezTo>
                    <a:pt x="1208" y="1"/>
                    <a:pt x="1188" y="4"/>
                    <a:pt x="1170" y="13"/>
                  </a:cubicBezTo>
                  <a:cubicBezTo>
                    <a:pt x="939" y="104"/>
                    <a:pt x="892" y="769"/>
                    <a:pt x="892" y="1017"/>
                  </a:cubicBezTo>
                  <a:cubicBezTo>
                    <a:pt x="892" y="1032"/>
                    <a:pt x="886" y="1043"/>
                    <a:pt x="874" y="1052"/>
                  </a:cubicBezTo>
                  <a:cubicBezTo>
                    <a:pt x="529" y="1300"/>
                    <a:pt x="0" y="1755"/>
                    <a:pt x="71" y="1926"/>
                  </a:cubicBezTo>
                  <a:cubicBezTo>
                    <a:pt x="74" y="1938"/>
                    <a:pt x="83" y="1950"/>
                    <a:pt x="92" y="1962"/>
                  </a:cubicBezTo>
                  <a:cubicBezTo>
                    <a:pt x="169" y="1773"/>
                    <a:pt x="352" y="1634"/>
                    <a:pt x="529" y="1519"/>
                  </a:cubicBezTo>
                  <a:cubicBezTo>
                    <a:pt x="736" y="1383"/>
                    <a:pt x="963" y="1229"/>
                    <a:pt x="1025" y="990"/>
                  </a:cubicBezTo>
                  <a:cubicBezTo>
                    <a:pt x="1052" y="887"/>
                    <a:pt x="1043" y="778"/>
                    <a:pt x="1040" y="671"/>
                  </a:cubicBezTo>
                  <a:cubicBezTo>
                    <a:pt x="1040" y="565"/>
                    <a:pt x="1043" y="453"/>
                    <a:pt x="1093" y="358"/>
                  </a:cubicBezTo>
                  <a:cubicBezTo>
                    <a:pt x="1136" y="271"/>
                    <a:pt x="1226" y="202"/>
                    <a:pt x="1319" y="202"/>
                  </a:cubicBezTo>
                  <a:cubicBezTo>
                    <a:pt x="1329" y="202"/>
                    <a:pt x="1340" y="203"/>
                    <a:pt x="1350" y="205"/>
                  </a:cubicBezTo>
                  <a:cubicBezTo>
                    <a:pt x="1536" y="237"/>
                    <a:pt x="1577" y="491"/>
                    <a:pt x="1728" y="606"/>
                  </a:cubicBezTo>
                  <a:cubicBezTo>
                    <a:pt x="1794" y="659"/>
                    <a:pt x="1875" y="678"/>
                    <a:pt x="1960" y="678"/>
                  </a:cubicBezTo>
                  <a:cubicBezTo>
                    <a:pt x="2056" y="678"/>
                    <a:pt x="2158" y="654"/>
                    <a:pt x="2251" y="627"/>
                  </a:cubicBezTo>
                  <a:cubicBezTo>
                    <a:pt x="2419" y="580"/>
                    <a:pt x="2590" y="530"/>
                    <a:pt x="2765" y="524"/>
                  </a:cubicBezTo>
                  <a:cubicBezTo>
                    <a:pt x="2782" y="523"/>
                    <a:pt x="2799" y="522"/>
                    <a:pt x="2816" y="522"/>
                  </a:cubicBezTo>
                  <a:cubicBezTo>
                    <a:pt x="2905" y="522"/>
                    <a:pt x="2993" y="535"/>
                    <a:pt x="3075" y="565"/>
                  </a:cubicBezTo>
                  <a:cubicBezTo>
                    <a:pt x="3086" y="497"/>
                    <a:pt x="3086" y="444"/>
                    <a:pt x="3072" y="414"/>
                  </a:cubicBezTo>
                  <a:cubicBezTo>
                    <a:pt x="3063" y="394"/>
                    <a:pt x="3016" y="373"/>
                    <a:pt x="2909" y="373"/>
                  </a:cubicBezTo>
                  <a:cubicBezTo>
                    <a:pt x="2576" y="373"/>
                    <a:pt x="1926" y="565"/>
                    <a:pt x="1920" y="568"/>
                  </a:cubicBezTo>
                  <a:cubicBezTo>
                    <a:pt x="1916" y="569"/>
                    <a:pt x="1912" y="570"/>
                    <a:pt x="1909" y="570"/>
                  </a:cubicBezTo>
                  <a:cubicBezTo>
                    <a:pt x="1895" y="570"/>
                    <a:pt x="1882" y="562"/>
                    <a:pt x="1873" y="550"/>
                  </a:cubicBezTo>
                  <a:cubicBezTo>
                    <a:pt x="1766" y="397"/>
                    <a:pt x="1447" y="1"/>
                    <a:pt x="1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32" name="Google Shape;2932;p37"/>
          <p:cNvGrpSpPr/>
          <p:nvPr/>
        </p:nvGrpSpPr>
        <p:grpSpPr>
          <a:xfrm>
            <a:off x="179289" y="1228336"/>
            <a:ext cx="831524" cy="613244"/>
            <a:chOff x="1161753" y="3004899"/>
            <a:chExt cx="831524" cy="613244"/>
          </a:xfrm>
        </p:grpSpPr>
        <p:sp>
          <p:nvSpPr>
            <p:cNvPr id="2933" name="Google Shape;2933;p37"/>
            <p:cNvSpPr/>
            <p:nvPr/>
          </p:nvSpPr>
          <p:spPr>
            <a:xfrm rot="-4263147">
              <a:off x="1683228" y="3344531"/>
              <a:ext cx="184463" cy="258554"/>
            </a:xfrm>
            <a:custGeom>
              <a:avLst/>
              <a:gdLst/>
              <a:ahLst/>
              <a:cxnLst/>
              <a:rect l="l" t="t" r="r" b="b"/>
              <a:pathLst>
                <a:path w="1566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4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544" y="1982"/>
                    <a:pt x="1565" y="1297"/>
                    <a:pt x="1539" y="694"/>
                  </a:cubicBezTo>
                  <a:cubicBezTo>
                    <a:pt x="1533" y="514"/>
                    <a:pt x="1427" y="355"/>
                    <a:pt x="1229" y="219"/>
                  </a:cubicBezTo>
                  <a:cubicBezTo>
                    <a:pt x="1167" y="292"/>
                    <a:pt x="1096" y="337"/>
                    <a:pt x="1022" y="349"/>
                  </a:cubicBezTo>
                  <a:cubicBezTo>
                    <a:pt x="1010" y="349"/>
                    <a:pt x="1001" y="352"/>
                    <a:pt x="990" y="352"/>
                  </a:cubicBezTo>
                  <a:cubicBezTo>
                    <a:pt x="865" y="352"/>
                    <a:pt x="768" y="248"/>
                    <a:pt x="727" y="80"/>
                  </a:cubicBezTo>
                  <a:cubicBezTo>
                    <a:pt x="727" y="77"/>
                    <a:pt x="727" y="74"/>
                    <a:pt x="727" y="68"/>
                  </a:cubicBezTo>
                  <a:cubicBezTo>
                    <a:pt x="724" y="53"/>
                    <a:pt x="724" y="33"/>
                    <a:pt x="727" y="3"/>
                  </a:cubicBezTo>
                  <a:cubicBezTo>
                    <a:pt x="706" y="3"/>
                    <a:pt x="688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 rot="-4263147">
              <a:off x="1407609" y="2955623"/>
              <a:ext cx="346899" cy="752576"/>
            </a:xfrm>
            <a:custGeom>
              <a:avLst/>
              <a:gdLst/>
              <a:ahLst/>
              <a:cxnLst/>
              <a:rect l="l" t="t" r="r" b="b"/>
              <a:pathLst>
                <a:path w="2945" h="6389" extrusionOk="0">
                  <a:moveTo>
                    <a:pt x="2461" y="83"/>
                  </a:moveTo>
                  <a:cubicBezTo>
                    <a:pt x="2653" y="83"/>
                    <a:pt x="2797" y="228"/>
                    <a:pt x="2824" y="449"/>
                  </a:cubicBezTo>
                  <a:cubicBezTo>
                    <a:pt x="2853" y="679"/>
                    <a:pt x="2071" y="2522"/>
                    <a:pt x="1595" y="3541"/>
                  </a:cubicBezTo>
                  <a:cubicBezTo>
                    <a:pt x="1324" y="3532"/>
                    <a:pt x="1146" y="3405"/>
                    <a:pt x="1040" y="3290"/>
                  </a:cubicBezTo>
                  <a:cubicBezTo>
                    <a:pt x="1285" y="2209"/>
                    <a:pt x="1775" y="426"/>
                    <a:pt x="2091" y="216"/>
                  </a:cubicBezTo>
                  <a:cubicBezTo>
                    <a:pt x="2224" y="127"/>
                    <a:pt x="2348" y="83"/>
                    <a:pt x="2461" y="83"/>
                  </a:cubicBezTo>
                  <a:close/>
                  <a:moveTo>
                    <a:pt x="1019" y="3391"/>
                  </a:moveTo>
                  <a:cubicBezTo>
                    <a:pt x="1135" y="3497"/>
                    <a:pt x="1306" y="3606"/>
                    <a:pt x="1554" y="3624"/>
                  </a:cubicBezTo>
                  <a:cubicBezTo>
                    <a:pt x="1403" y="3943"/>
                    <a:pt x="1294" y="4158"/>
                    <a:pt x="1262" y="4200"/>
                  </a:cubicBezTo>
                  <a:cubicBezTo>
                    <a:pt x="1205" y="4274"/>
                    <a:pt x="1138" y="4315"/>
                    <a:pt x="1076" y="4315"/>
                  </a:cubicBezTo>
                  <a:cubicBezTo>
                    <a:pt x="1055" y="4315"/>
                    <a:pt x="1034" y="4312"/>
                    <a:pt x="1016" y="4303"/>
                  </a:cubicBezTo>
                  <a:cubicBezTo>
                    <a:pt x="960" y="4274"/>
                    <a:pt x="919" y="4209"/>
                    <a:pt x="895" y="4111"/>
                  </a:cubicBezTo>
                  <a:cubicBezTo>
                    <a:pt x="889" y="4085"/>
                    <a:pt x="907" y="3899"/>
                    <a:pt x="1019" y="3391"/>
                  </a:cubicBezTo>
                  <a:close/>
                  <a:moveTo>
                    <a:pt x="754" y="4049"/>
                  </a:moveTo>
                  <a:cubicBezTo>
                    <a:pt x="774" y="4049"/>
                    <a:pt x="792" y="4052"/>
                    <a:pt x="813" y="4052"/>
                  </a:cubicBezTo>
                  <a:cubicBezTo>
                    <a:pt x="810" y="4082"/>
                    <a:pt x="810" y="4102"/>
                    <a:pt x="813" y="4117"/>
                  </a:cubicBezTo>
                  <a:cubicBezTo>
                    <a:pt x="813" y="4123"/>
                    <a:pt x="813" y="4126"/>
                    <a:pt x="813" y="4129"/>
                  </a:cubicBezTo>
                  <a:cubicBezTo>
                    <a:pt x="854" y="4297"/>
                    <a:pt x="951" y="4401"/>
                    <a:pt x="1076" y="4401"/>
                  </a:cubicBezTo>
                  <a:cubicBezTo>
                    <a:pt x="1087" y="4401"/>
                    <a:pt x="1096" y="4398"/>
                    <a:pt x="1108" y="4398"/>
                  </a:cubicBezTo>
                  <a:cubicBezTo>
                    <a:pt x="1182" y="4386"/>
                    <a:pt x="1253" y="4341"/>
                    <a:pt x="1315" y="4268"/>
                  </a:cubicBezTo>
                  <a:cubicBezTo>
                    <a:pt x="1513" y="4404"/>
                    <a:pt x="1619" y="4563"/>
                    <a:pt x="1625" y="4743"/>
                  </a:cubicBezTo>
                  <a:cubicBezTo>
                    <a:pt x="1651" y="5346"/>
                    <a:pt x="630" y="6031"/>
                    <a:pt x="287" y="6243"/>
                  </a:cubicBezTo>
                  <a:cubicBezTo>
                    <a:pt x="331" y="6093"/>
                    <a:pt x="361" y="5809"/>
                    <a:pt x="210" y="5343"/>
                  </a:cubicBezTo>
                  <a:cubicBezTo>
                    <a:pt x="86" y="4971"/>
                    <a:pt x="133" y="4545"/>
                    <a:pt x="322" y="4282"/>
                  </a:cubicBezTo>
                  <a:cubicBezTo>
                    <a:pt x="435" y="4129"/>
                    <a:pt x="582" y="4049"/>
                    <a:pt x="754" y="4049"/>
                  </a:cubicBezTo>
                  <a:close/>
                  <a:moveTo>
                    <a:pt x="2461" y="0"/>
                  </a:moveTo>
                  <a:cubicBezTo>
                    <a:pt x="2334" y="0"/>
                    <a:pt x="2192" y="50"/>
                    <a:pt x="2044" y="148"/>
                  </a:cubicBezTo>
                  <a:cubicBezTo>
                    <a:pt x="1716" y="363"/>
                    <a:pt x="1214" y="2171"/>
                    <a:pt x="966" y="3278"/>
                  </a:cubicBezTo>
                  <a:cubicBezTo>
                    <a:pt x="960" y="3284"/>
                    <a:pt x="957" y="3290"/>
                    <a:pt x="954" y="3296"/>
                  </a:cubicBezTo>
                  <a:cubicBezTo>
                    <a:pt x="919" y="3456"/>
                    <a:pt x="851" y="3774"/>
                    <a:pt x="822" y="3972"/>
                  </a:cubicBezTo>
                  <a:cubicBezTo>
                    <a:pt x="798" y="3970"/>
                    <a:pt x="774" y="3969"/>
                    <a:pt x="751" y="3969"/>
                  </a:cubicBezTo>
                  <a:cubicBezTo>
                    <a:pt x="553" y="3969"/>
                    <a:pt x="381" y="4058"/>
                    <a:pt x="255" y="4232"/>
                  </a:cubicBezTo>
                  <a:cubicBezTo>
                    <a:pt x="51" y="4516"/>
                    <a:pt x="1" y="4973"/>
                    <a:pt x="130" y="5369"/>
                  </a:cubicBezTo>
                  <a:cubicBezTo>
                    <a:pt x="352" y="6046"/>
                    <a:pt x="166" y="6317"/>
                    <a:pt x="163" y="6320"/>
                  </a:cubicBezTo>
                  <a:cubicBezTo>
                    <a:pt x="151" y="6338"/>
                    <a:pt x="151" y="6359"/>
                    <a:pt x="166" y="6373"/>
                  </a:cubicBezTo>
                  <a:cubicBezTo>
                    <a:pt x="175" y="6382"/>
                    <a:pt x="184" y="6388"/>
                    <a:pt x="195" y="6388"/>
                  </a:cubicBezTo>
                  <a:cubicBezTo>
                    <a:pt x="204" y="6388"/>
                    <a:pt x="210" y="6385"/>
                    <a:pt x="216" y="6382"/>
                  </a:cubicBezTo>
                  <a:cubicBezTo>
                    <a:pt x="281" y="6347"/>
                    <a:pt x="1743" y="5511"/>
                    <a:pt x="1710" y="4740"/>
                  </a:cubicBezTo>
                  <a:cubicBezTo>
                    <a:pt x="1702" y="4533"/>
                    <a:pt x="1583" y="4350"/>
                    <a:pt x="1362" y="4197"/>
                  </a:cubicBezTo>
                  <a:cubicBezTo>
                    <a:pt x="1436" y="4067"/>
                    <a:pt x="1572" y="3783"/>
                    <a:pt x="1654" y="3603"/>
                  </a:cubicBezTo>
                  <a:cubicBezTo>
                    <a:pt x="1657" y="3597"/>
                    <a:pt x="1660" y="3591"/>
                    <a:pt x="1660" y="3585"/>
                  </a:cubicBezTo>
                  <a:cubicBezTo>
                    <a:pt x="2136" y="2567"/>
                    <a:pt x="2945" y="715"/>
                    <a:pt x="2909" y="437"/>
                  </a:cubicBezTo>
                  <a:cubicBezTo>
                    <a:pt x="2874" y="172"/>
                    <a:pt x="2700" y="0"/>
                    <a:pt x="2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 rot="-4263147">
              <a:off x="1338345" y="3022388"/>
              <a:ext cx="213675" cy="407562"/>
            </a:xfrm>
            <a:custGeom>
              <a:avLst/>
              <a:gdLst/>
              <a:ahLst/>
              <a:cxnLst/>
              <a:rect l="l" t="t" r="r" b="b"/>
              <a:pathLst>
                <a:path w="1814" h="3460" extrusionOk="0">
                  <a:moveTo>
                    <a:pt x="1421" y="1"/>
                  </a:moveTo>
                  <a:cubicBezTo>
                    <a:pt x="1308" y="1"/>
                    <a:pt x="1184" y="45"/>
                    <a:pt x="1051" y="134"/>
                  </a:cubicBezTo>
                  <a:cubicBezTo>
                    <a:pt x="735" y="344"/>
                    <a:pt x="245" y="2127"/>
                    <a:pt x="0" y="3211"/>
                  </a:cubicBezTo>
                  <a:cubicBezTo>
                    <a:pt x="106" y="3323"/>
                    <a:pt x="284" y="3450"/>
                    <a:pt x="555" y="3459"/>
                  </a:cubicBezTo>
                  <a:cubicBezTo>
                    <a:pt x="1028" y="2443"/>
                    <a:pt x="1813" y="597"/>
                    <a:pt x="1784" y="367"/>
                  </a:cubicBezTo>
                  <a:cubicBezTo>
                    <a:pt x="1757" y="146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 rot="-4263147">
              <a:off x="1605609" y="3330564"/>
              <a:ext cx="78332" cy="108958"/>
            </a:xfrm>
            <a:custGeom>
              <a:avLst/>
              <a:gdLst/>
              <a:ahLst/>
              <a:cxnLst/>
              <a:rect l="l" t="t" r="r" b="b"/>
              <a:pathLst>
                <a:path w="665" h="925" extrusionOk="0">
                  <a:moveTo>
                    <a:pt x="130" y="1"/>
                  </a:moveTo>
                  <a:cubicBezTo>
                    <a:pt x="18" y="506"/>
                    <a:pt x="0" y="695"/>
                    <a:pt x="6" y="721"/>
                  </a:cubicBezTo>
                  <a:cubicBezTo>
                    <a:pt x="30" y="819"/>
                    <a:pt x="71" y="884"/>
                    <a:pt x="127" y="913"/>
                  </a:cubicBezTo>
                  <a:cubicBezTo>
                    <a:pt x="145" y="919"/>
                    <a:pt x="166" y="925"/>
                    <a:pt x="187" y="925"/>
                  </a:cubicBezTo>
                  <a:cubicBezTo>
                    <a:pt x="249" y="925"/>
                    <a:pt x="316" y="884"/>
                    <a:pt x="373" y="810"/>
                  </a:cubicBezTo>
                  <a:cubicBezTo>
                    <a:pt x="405" y="768"/>
                    <a:pt x="514" y="553"/>
                    <a:pt x="665" y="234"/>
                  </a:cubicBezTo>
                  <a:cubicBezTo>
                    <a:pt x="420" y="216"/>
                    <a:pt x="246" y="10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 rot="-4263147">
              <a:off x="1317592" y="3039729"/>
              <a:ext cx="204252" cy="352906"/>
            </a:xfrm>
            <a:custGeom>
              <a:avLst/>
              <a:gdLst/>
              <a:ahLst/>
              <a:cxnLst/>
              <a:rect l="l" t="t" r="r" b="b"/>
              <a:pathLst>
                <a:path w="1734" h="2996" extrusionOk="0">
                  <a:moveTo>
                    <a:pt x="1371" y="1"/>
                  </a:moveTo>
                  <a:cubicBezTo>
                    <a:pt x="1258" y="1"/>
                    <a:pt x="1134" y="45"/>
                    <a:pt x="1001" y="134"/>
                  </a:cubicBezTo>
                  <a:cubicBezTo>
                    <a:pt x="706" y="329"/>
                    <a:pt x="257" y="1909"/>
                    <a:pt x="0" y="2996"/>
                  </a:cubicBezTo>
                  <a:cubicBezTo>
                    <a:pt x="254" y="2189"/>
                    <a:pt x="517" y="1380"/>
                    <a:pt x="880" y="615"/>
                  </a:cubicBezTo>
                  <a:cubicBezTo>
                    <a:pt x="954" y="456"/>
                    <a:pt x="1040" y="293"/>
                    <a:pt x="1182" y="196"/>
                  </a:cubicBezTo>
                  <a:cubicBezTo>
                    <a:pt x="1252" y="147"/>
                    <a:pt x="1339" y="120"/>
                    <a:pt x="1423" y="120"/>
                  </a:cubicBezTo>
                  <a:cubicBezTo>
                    <a:pt x="1513" y="120"/>
                    <a:pt x="1599" y="151"/>
                    <a:pt x="1657" y="219"/>
                  </a:cubicBezTo>
                  <a:cubicBezTo>
                    <a:pt x="1693" y="261"/>
                    <a:pt x="1713" y="314"/>
                    <a:pt x="1734" y="367"/>
                  </a:cubicBezTo>
                  <a:cubicBezTo>
                    <a:pt x="1707" y="146"/>
                    <a:pt x="1566" y="1"/>
                    <a:pt x="137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 rot="-4263147">
              <a:off x="1716597" y="3391268"/>
              <a:ext cx="85635" cy="258554"/>
            </a:xfrm>
            <a:custGeom>
              <a:avLst/>
              <a:gdLst/>
              <a:ahLst/>
              <a:cxnLst/>
              <a:rect l="l" t="t" r="r" b="b"/>
              <a:pathLst>
                <a:path w="727" h="2195" extrusionOk="0">
                  <a:moveTo>
                    <a:pt x="668" y="0"/>
                  </a:moveTo>
                  <a:cubicBezTo>
                    <a:pt x="496" y="0"/>
                    <a:pt x="349" y="80"/>
                    <a:pt x="236" y="233"/>
                  </a:cubicBezTo>
                  <a:cubicBezTo>
                    <a:pt x="47" y="496"/>
                    <a:pt x="0" y="922"/>
                    <a:pt x="124" y="1297"/>
                  </a:cubicBezTo>
                  <a:cubicBezTo>
                    <a:pt x="275" y="1760"/>
                    <a:pt x="245" y="2044"/>
                    <a:pt x="201" y="2194"/>
                  </a:cubicBezTo>
                  <a:cubicBezTo>
                    <a:pt x="210" y="2188"/>
                    <a:pt x="219" y="2183"/>
                    <a:pt x="228" y="2177"/>
                  </a:cubicBezTo>
                  <a:cubicBezTo>
                    <a:pt x="234" y="2165"/>
                    <a:pt x="239" y="2150"/>
                    <a:pt x="245" y="2135"/>
                  </a:cubicBezTo>
                  <a:cubicBezTo>
                    <a:pt x="334" y="1887"/>
                    <a:pt x="307" y="1613"/>
                    <a:pt x="269" y="1347"/>
                  </a:cubicBezTo>
                  <a:cubicBezTo>
                    <a:pt x="234" y="1084"/>
                    <a:pt x="189" y="815"/>
                    <a:pt x="251" y="555"/>
                  </a:cubicBezTo>
                  <a:cubicBezTo>
                    <a:pt x="310" y="313"/>
                    <a:pt x="487" y="83"/>
                    <a:pt x="727" y="33"/>
                  </a:cubicBezTo>
                  <a:cubicBezTo>
                    <a:pt x="727" y="24"/>
                    <a:pt x="727" y="15"/>
                    <a:pt x="727" y="6"/>
                  </a:cubicBezTo>
                  <a:cubicBezTo>
                    <a:pt x="706" y="3"/>
                    <a:pt x="685" y="0"/>
                    <a:pt x="6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 rot="-4263147">
              <a:off x="1623228" y="3355242"/>
              <a:ext cx="26150" cy="108958"/>
            </a:xfrm>
            <a:custGeom>
              <a:avLst/>
              <a:gdLst/>
              <a:ahLst/>
              <a:cxnLst/>
              <a:rect l="l" t="t" r="r" b="b"/>
              <a:pathLst>
                <a:path w="222" h="925" extrusionOk="0">
                  <a:moveTo>
                    <a:pt x="130" y="1"/>
                  </a:moveTo>
                  <a:cubicBezTo>
                    <a:pt x="18" y="509"/>
                    <a:pt x="0" y="695"/>
                    <a:pt x="6" y="721"/>
                  </a:cubicBezTo>
                  <a:cubicBezTo>
                    <a:pt x="30" y="819"/>
                    <a:pt x="71" y="887"/>
                    <a:pt x="127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5" y="925"/>
                  </a:lnTo>
                  <a:cubicBezTo>
                    <a:pt x="151" y="887"/>
                    <a:pt x="116" y="836"/>
                    <a:pt x="98" y="783"/>
                  </a:cubicBezTo>
                  <a:cubicBezTo>
                    <a:pt x="51" y="647"/>
                    <a:pt x="83" y="497"/>
                    <a:pt x="127" y="361"/>
                  </a:cubicBezTo>
                  <a:cubicBezTo>
                    <a:pt x="160" y="266"/>
                    <a:pt x="198" y="172"/>
                    <a:pt x="222" y="74"/>
                  </a:cubicBezTo>
                  <a:cubicBezTo>
                    <a:pt x="187" y="51"/>
                    <a:pt x="157" y="27"/>
                    <a:pt x="1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 rot="-4263147">
              <a:off x="1676431" y="3303657"/>
              <a:ext cx="184110" cy="258672"/>
            </a:xfrm>
            <a:custGeom>
              <a:avLst/>
              <a:gdLst/>
              <a:ahLst/>
              <a:cxnLst/>
              <a:rect l="l" t="t" r="r" b="b"/>
              <a:pathLst>
                <a:path w="1563" h="2196" extrusionOk="0">
                  <a:moveTo>
                    <a:pt x="665" y="1"/>
                  </a:moveTo>
                  <a:cubicBezTo>
                    <a:pt x="493" y="1"/>
                    <a:pt x="346" y="83"/>
                    <a:pt x="237" y="234"/>
                  </a:cubicBezTo>
                  <a:cubicBezTo>
                    <a:pt x="45" y="497"/>
                    <a:pt x="0" y="922"/>
                    <a:pt x="121" y="1297"/>
                  </a:cubicBezTo>
                  <a:cubicBezTo>
                    <a:pt x="272" y="1761"/>
                    <a:pt x="242" y="2047"/>
                    <a:pt x="198" y="2195"/>
                  </a:cubicBezTo>
                  <a:cubicBezTo>
                    <a:pt x="544" y="1982"/>
                    <a:pt x="1563" y="1297"/>
                    <a:pt x="1536" y="695"/>
                  </a:cubicBezTo>
                  <a:cubicBezTo>
                    <a:pt x="1530" y="518"/>
                    <a:pt x="1424" y="358"/>
                    <a:pt x="1226" y="219"/>
                  </a:cubicBezTo>
                  <a:cubicBezTo>
                    <a:pt x="1164" y="293"/>
                    <a:pt x="1093" y="337"/>
                    <a:pt x="1019" y="349"/>
                  </a:cubicBezTo>
                  <a:cubicBezTo>
                    <a:pt x="1007" y="349"/>
                    <a:pt x="998" y="352"/>
                    <a:pt x="987" y="352"/>
                  </a:cubicBezTo>
                  <a:cubicBezTo>
                    <a:pt x="863" y="352"/>
                    <a:pt x="765" y="252"/>
                    <a:pt x="724" y="83"/>
                  </a:cubicBezTo>
                  <a:cubicBezTo>
                    <a:pt x="724" y="81"/>
                    <a:pt x="724" y="75"/>
                    <a:pt x="724" y="69"/>
                  </a:cubicBezTo>
                  <a:cubicBezTo>
                    <a:pt x="721" y="54"/>
                    <a:pt x="724" y="33"/>
                    <a:pt x="724" y="7"/>
                  </a:cubicBezTo>
                  <a:cubicBezTo>
                    <a:pt x="706" y="4"/>
                    <a:pt x="685" y="1"/>
                    <a:pt x="665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 rot="-4263147">
              <a:off x="1400483" y="2914900"/>
              <a:ext cx="347017" cy="752576"/>
            </a:xfrm>
            <a:custGeom>
              <a:avLst/>
              <a:gdLst/>
              <a:ahLst/>
              <a:cxnLst/>
              <a:rect l="l" t="t" r="r" b="b"/>
              <a:pathLst>
                <a:path w="2946" h="6389" extrusionOk="0">
                  <a:moveTo>
                    <a:pt x="2461" y="84"/>
                  </a:moveTo>
                  <a:cubicBezTo>
                    <a:pt x="2656" y="84"/>
                    <a:pt x="2797" y="228"/>
                    <a:pt x="2824" y="450"/>
                  </a:cubicBezTo>
                  <a:cubicBezTo>
                    <a:pt x="2854" y="680"/>
                    <a:pt x="2071" y="2526"/>
                    <a:pt x="1595" y="3545"/>
                  </a:cubicBezTo>
                  <a:cubicBezTo>
                    <a:pt x="1324" y="3533"/>
                    <a:pt x="1147" y="3406"/>
                    <a:pt x="1040" y="3294"/>
                  </a:cubicBezTo>
                  <a:cubicBezTo>
                    <a:pt x="1285" y="2210"/>
                    <a:pt x="1776" y="426"/>
                    <a:pt x="2092" y="216"/>
                  </a:cubicBezTo>
                  <a:cubicBezTo>
                    <a:pt x="2224" y="131"/>
                    <a:pt x="2349" y="84"/>
                    <a:pt x="2461" y="84"/>
                  </a:cubicBezTo>
                  <a:close/>
                  <a:moveTo>
                    <a:pt x="1020" y="3391"/>
                  </a:moveTo>
                  <a:cubicBezTo>
                    <a:pt x="1135" y="3500"/>
                    <a:pt x="1306" y="3607"/>
                    <a:pt x="1554" y="3627"/>
                  </a:cubicBezTo>
                  <a:cubicBezTo>
                    <a:pt x="1403" y="3946"/>
                    <a:pt x="1294" y="4159"/>
                    <a:pt x="1262" y="4203"/>
                  </a:cubicBezTo>
                  <a:cubicBezTo>
                    <a:pt x="1206" y="4274"/>
                    <a:pt x="1138" y="4316"/>
                    <a:pt x="1076" y="4316"/>
                  </a:cubicBezTo>
                  <a:cubicBezTo>
                    <a:pt x="1055" y="4316"/>
                    <a:pt x="1034" y="4313"/>
                    <a:pt x="1017" y="4304"/>
                  </a:cubicBezTo>
                  <a:cubicBezTo>
                    <a:pt x="960" y="4277"/>
                    <a:pt x="919" y="4209"/>
                    <a:pt x="896" y="4112"/>
                  </a:cubicBezTo>
                  <a:cubicBezTo>
                    <a:pt x="890" y="4085"/>
                    <a:pt x="907" y="3899"/>
                    <a:pt x="1020" y="3391"/>
                  </a:cubicBezTo>
                  <a:close/>
                  <a:moveTo>
                    <a:pt x="754" y="4050"/>
                  </a:moveTo>
                  <a:cubicBezTo>
                    <a:pt x="774" y="4050"/>
                    <a:pt x="795" y="4053"/>
                    <a:pt x="813" y="4056"/>
                  </a:cubicBezTo>
                  <a:cubicBezTo>
                    <a:pt x="813" y="4082"/>
                    <a:pt x="810" y="4103"/>
                    <a:pt x="813" y="4118"/>
                  </a:cubicBezTo>
                  <a:cubicBezTo>
                    <a:pt x="813" y="4124"/>
                    <a:pt x="813" y="4130"/>
                    <a:pt x="813" y="4132"/>
                  </a:cubicBezTo>
                  <a:cubicBezTo>
                    <a:pt x="854" y="4301"/>
                    <a:pt x="952" y="4401"/>
                    <a:pt x="1076" y="4401"/>
                  </a:cubicBezTo>
                  <a:cubicBezTo>
                    <a:pt x="1087" y="4401"/>
                    <a:pt x="1096" y="4401"/>
                    <a:pt x="1108" y="4398"/>
                  </a:cubicBezTo>
                  <a:cubicBezTo>
                    <a:pt x="1182" y="4386"/>
                    <a:pt x="1253" y="4342"/>
                    <a:pt x="1315" y="4268"/>
                  </a:cubicBezTo>
                  <a:cubicBezTo>
                    <a:pt x="1513" y="4407"/>
                    <a:pt x="1619" y="4567"/>
                    <a:pt x="1625" y="4747"/>
                  </a:cubicBezTo>
                  <a:cubicBezTo>
                    <a:pt x="1652" y="5346"/>
                    <a:pt x="633" y="6031"/>
                    <a:pt x="287" y="6244"/>
                  </a:cubicBezTo>
                  <a:cubicBezTo>
                    <a:pt x="331" y="6096"/>
                    <a:pt x="361" y="5810"/>
                    <a:pt x="210" y="5346"/>
                  </a:cubicBezTo>
                  <a:cubicBezTo>
                    <a:pt x="89" y="4971"/>
                    <a:pt x="134" y="4546"/>
                    <a:pt x="326" y="4283"/>
                  </a:cubicBezTo>
                  <a:cubicBezTo>
                    <a:pt x="435" y="4132"/>
                    <a:pt x="582" y="4050"/>
                    <a:pt x="754" y="4050"/>
                  </a:cubicBezTo>
                  <a:close/>
                  <a:moveTo>
                    <a:pt x="2461" y="1"/>
                  </a:moveTo>
                  <a:cubicBezTo>
                    <a:pt x="2334" y="1"/>
                    <a:pt x="2192" y="51"/>
                    <a:pt x="2044" y="149"/>
                  </a:cubicBezTo>
                  <a:cubicBezTo>
                    <a:pt x="1717" y="364"/>
                    <a:pt x="1214" y="2172"/>
                    <a:pt x="966" y="3279"/>
                  </a:cubicBezTo>
                  <a:cubicBezTo>
                    <a:pt x="960" y="3285"/>
                    <a:pt x="958" y="3291"/>
                    <a:pt x="955" y="3297"/>
                  </a:cubicBezTo>
                  <a:cubicBezTo>
                    <a:pt x="919" y="3459"/>
                    <a:pt x="851" y="3775"/>
                    <a:pt x="822" y="3973"/>
                  </a:cubicBezTo>
                  <a:cubicBezTo>
                    <a:pt x="798" y="3971"/>
                    <a:pt x="775" y="3969"/>
                    <a:pt x="752" y="3969"/>
                  </a:cubicBezTo>
                  <a:cubicBezTo>
                    <a:pt x="554" y="3969"/>
                    <a:pt x="382" y="4061"/>
                    <a:pt x="255" y="4233"/>
                  </a:cubicBezTo>
                  <a:cubicBezTo>
                    <a:pt x="51" y="4516"/>
                    <a:pt x="1" y="4974"/>
                    <a:pt x="131" y="5373"/>
                  </a:cubicBezTo>
                  <a:cubicBezTo>
                    <a:pt x="352" y="6049"/>
                    <a:pt x="166" y="6318"/>
                    <a:pt x="163" y="6324"/>
                  </a:cubicBezTo>
                  <a:cubicBezTo>
                    <a:pt x="151" y="6339"/>
                    <a:pt x="151" y="6359"/>
                    <a:pt x="166" y="6374"/>
                  </a:cubicBezTo>
                  <a:cubicBezTo>
                    <a:pt x="175" y="6386"/>
                    <a:pt x="184" y="6389"/>
                    <a:pt x="196" y="6389"/>
                  </a:cubicBezTo>
                  <a:cubicBezTo>
                    <a:pt x="204" y="6389"/>
                    <a:pt x="210" y="6389"/>
                    <a:pt x="216" y="6383"/>
                  </a:cubicBezTo>
                  <a:cubicBezTo>
                    <a:pt x="281" y="6347"/>
                    <a:pt x="1743" y="5512"/>
                    <a:pt x="1711" y="4741"/>
                  </a:cubicBezTo>
                  <a:cubicBezTo>
                    <a:pt x="1702" y="4534"/>
                    <a:pt x="1584" y="4351"/>
                    <a:pt x="1362" y="4197"/>
                  </a:cubicBezTo>
                  <a:cubicBezTo>
                    <a:pt x="1436" y="4068"/>
                    <a:pt x="1572" y="3784"/>
                    <a:pt x="1655" y="3604"/>
                  </a:cubicBezTo>
                  <a:cubicBezTo>
                    <a:pt x="1657" y="3601"/>
                    <a:pt x="1660" y="3592"/>
                    <a:pt x="1660" y="3586"/>
                  </a:cubicBezTo>
                  <a:cubicBezTo>
                    <a:pt x="2136" y="2567"/>
                    <a:pt x="2945" y="716"/>
                    <a:pt x="2910" y="441"/>
                  </a:cubicBezTo>
                  <a:cubicBezTo>
                    <a:pt x="2874" y="172"/>
                    <a:pt x="2700" y="1"/>
                    <a:pt x="2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 rot="-4263147">
              <a:off x="1331481" y="2981680"/>
              <a:ext cx="213675" cy="407797"/>
            </a:xfrm>
            <a:custGeom>
              <a:avLst/>
              <a:gdLst/>
              <a:ahLst/>
              <a:cxnLst/>
              <a:rect l="l" t="t" r="r" b="b"/>
              <a:pathLst>
                <a:path w="1814" h="3462" extrusionOk="0">
                  <a:moveTo>
                    <a:pt x="1421" y="1"/>
                  </a:moveTo>
                  <a:cubicBezTo>
                    <a:pt x="1309" y="1"/>
                    <a:pt x="1184" y="45"/>
                    <a:pt x="1052" y="133"/>
                  </a:cubicBezTo>
                  <a:cubicBezTo>
                    <a:pt x="736" y="343"/>
                    <a:pt x="245" y="2127"/>
                    <a:pt x="0" y="3211"/>
                  </a:cubicBezTo>
                  <a:cubicBezTo>
                    <a:pt x="107" y="3323"/>
                    <a:pt x="284" y="3450"/>
                    <a:pt x="555" y="3462"/>
                  </a:cubicBezTo>
                  <a:cubicBezTo>
                    <a:pt x="1031" y="2443"/>
                    <a:pt x="1814" y="597"/>
                    <a:pt x="1784" y="367"/>
                  </a:cubicBezTo>
                  <a:cubicBezTo>
                    <a:pt x="1757" y="145"/>
                    <a:pt x="1613" y="1"/>
                    <a:pt x="142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 rot="-4263147">
              <a:off x="1598594" y="3289880"/>
              <a:ext cx="78450" cy="108958"/>
            </a:xfrm>
            <a:custGeom>
              <a:avLst/>
              <a:gdLst/>
              <a:ahLst/>
              <a:cxnLst/>
              <a:rect l="l" t="t" r="r" b="b"/>
              <a:pathLst>
                <a:path w="666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cubicBezTo>
                    <a:pt x="249" y="925"/>
                    <a:pt x="317" y="883"/>
                    <a:pt x="373" y="809"/>
                  </a:cubicBezTo>
                  <a:cubicBezTo>
                    <a:pt x="405" y="768"/>
                    <a:pt x="514" y="555"/>
                    <a:pt x="665" y="236"/>
                  </a:cubicBezTo>
                  <a:cubicBezTo>
                    <a:pt x="417" y="216"/>
                    <a:pt x="246" y="107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 rot="-4263147">
              <a:off x="1310784" y="2998981"/>
              <a:ext cx="204252" cy="353260"/>
            </a:xfrm>
            <a:custGeom>
              <a:avLst/>
              <a:gdLst/>
              <a:ahLst/>
              <a:cxnLst/>
              <a:rect l="l" t="t" r="r" b="b"/>
              <a:pathLst>
                <a:path w="1734" h="2999" extrusionOk="0">
                  <a:moveTo>
                    <a:pt x="1371" y="1"/>
                  </a:moveTo>
                  <a:cubicBezTo>
                    <a:pt x="1259" y="1"/>
                    <a:pt x="1134" y="45"/>
                    <a:pt x="1002" y="133"/>
                  </a:cubicBezTo>
                  <a:cubicBezTo>
                    <a:pt x="706" y="328"/>
                    <a:pt x="257" y="1908"/>
                    <a:pt x="0" y="2998"/>
                  </a:cubicBezTo>
                  <a:cubicBezTo>
                    <a:pt x="254" y="2189"/>
                    <a:pt x="517" y="1380"/>
                    <a:pt x="881" y="615"/>
                  </a:cubicBezTo>
                  <a:cubicBezTo>
                    <a:pt x="954" y="458"/>
                    <a:pt x="1040" y="296"/>
                    <a:pt x="1182" y="196"/>
                  </a:cubicBezTo>
                  <a:cubicBezTo>
                    <a:pt x="1252" y="148"/>
                    <a:pt x="1340" y="121"/>
                    <a:pt x="1425" y="121"/>
                  </a:cubicBezTo>
                  <a:cubicBezTo>
                    <a:pt x="1514" y="121"/>
                    <a:pt x="1600" y="151"/>
                    <a:pt x="1657" y="219"/>
                  </a:cubicBezTo>
                  <a:cubicBezTo>
                    <a:pt x="1693" y="263"/>
                    <a:pt x="1713" y="314"/>
                    <a:pt x="1734" y="367"/>
                  </a:cubicBezTo>
                  <a:cubicBezTo>
                    <a:pt x="1707" y="145"/>
                    <a:pt x="1563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 rot="-4263147">
              <a:off x="1709733" y="3350795"/>
              <a:ext cx="85635" cy="258319"/>
            </a:xfrm>
            <a:custGeom>
              <a:avLst/>
              <a:gdLst/>
              <a:ahLst/>
              <a:cxnLst/>
              <a:rect l="l" t="t" r="r" b="b"/>
              <a:pathLst>
                <a:path w="727" h="2193" extrusionOk="0">
                  <a:moveTo>
                    <a:pt x="668" y="1"/>
                  </a:moveTo>
                  <a:cubicBezTo>
                    <a:pt x="496" y="1"/>
                    <a:pt x="349" y="80"/>
                    <a:pt x="237" y="231"/>
                  </a:cubicBezTo>
                  <a:cubicBezTo>
                    <a:pt x="48" y="494"/>
                    <a:pt x="0" y="922"/>
                    <a:pt x="124" y="1294"/>
                  </a:cubicBezTo>
                  <a:cubicBezTo>
                    <a:pt x="275" y="1758"/>
                    <a:pt x="245" y="2044"/>
                    <a:pt x="201" y="2192"/>
                  </a:cubicBezTo>
                  <a:cubicBezTo>
                    <a:pt x="210" y="2186"/>
                    <a:pt x="219" y="2180"/>
                    <a:pt x="228" y="2174"/>
                  </a:cubicBezTo>
                  <a:cubicBezTo>
                    <a:pt x="234" y="2163"/>
                    <a:pt x="240" y="2148"/>
                    <a:pt x="245" y="2136"/>
                  </a:cubicBezTo>
                  <a:cubicBezTo>
                    <a:pt x="334" y="1885"/>
                    <a:pt x="307" y="1610"/>
                    <a:pt x="269" y="1347"/>
                  </a:cubicBezTo>
                  <a:cubicBezTo>
                    <a:pt x="234" y="1085"/>
                    <a:pt x="189" y="813"/>
                    <a:pt x="251" y="556"/>
                  </a:cubicBezTo>
                  <a:cubicBezTo>
                    <a:pt x="310" y="314"/>
                    <a:pt x="488" y="80"/>
                    <a:pt x="727" y="30"/>
                  </a:cubicBezTo>
                  <a:cubicBezTo>
                    <a:pt x="727" y="21"/>
                    <a:pt x="727" y="13"/>
                    <a:pt x="727" y="4"/>
                  </a:cubicBezTo>
                  <a:cubicBezTo>
                    <a:pt x="706" y="1"/>
                    <a:pt x="688" y="1"/>
                    <a:pt x="6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 rot="-4263147">
              <a:off x="1616213" y="3314557"/>
              <a:ext cx="26268" cy="108958"/>
            </a:xfrm>
            <a:custGeom>
              <a:avLst/>
              <a:gdLst/>
              <a:ahLst/>
              <a:cxnLst/>
              <a:rect l="l" t="t" r="r" b="b"/>
              <a:pathLst>
                <a:path w="223" h="925" extrusionOk="0">
                  <a:moveTo>
                    <a:pt x="131" y="0"/>
                  </a:moveTo>
                  <a:cubicBezTo>
                    <a:pt x="18" y="508"/>
                    <a:pt x="1" y="694"/>
                    <a:pt x="7" y="721"/>
                  </a:cubicBezTo>
                  <a:cubicBezTo>
                    <a:pt x="30" y="818"/>
                    <a:pt x="71" y="886"/>
                    <a:pt x="128" y="913"/>
                  </a:cubicBezTo>
                  <a:cubicBezTo>
                    <a:pt x="145" y="922"/>
                    <a:pt x="166" y="925"/>
                    <a:pt x="187" y="925"/>
                  </a:cubicBezTo>
                  <a:lnTo>
                    <a:pt x="196" y="925"/>
                  </a:lnTo>
                  <a:cubicBezTo>
                    <a:pt x="151" y="886"/>
                    <a:pt x="116" y="839"/>
                    <a:pt x="98" y="783"/>
                  </a:cubicBezTo>
                  <a:cubicBezTo>
                    <a:pt x="51" y="647"/>
                    <a:pt x="83" y="496"/>
                    <a:pt x="128" y="361"/>
                  </a:cubicBezTo>
                  <a:cubicBezTo>
                    <a:pt x="160" y="266"/>
                    <a:pt x="198" y="172"/>
                    <a:pt x="222" y="77"/>
                  </a:cubicBezTo>
                  <a:cubicBezTo>
                    <a:pt x="190" y="50"/>
                    <a:pt x="157" y="27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47" name="Google Shape;2947;p37"/>
          <p:cNvGrpSpPr/>
          <p:nvPr/>
        </p:nvGrpSpPr>
        <p:grpSpPr>
          <a:xfrm>
            <a:off x="498032" y="564123"/>
            <a:ext cx="620499" cy="572694"/>
            <a:chOff x="1431003" y="2660847"/>
            <a:chExt cx="620499" cy="572694"/>
          </a:xfrm>
        </p:grpSpPr>
        <p:sp>
          <p:nvSpPr>
            <p:cNvPr id="2948" name="Google Shape;2948;p37"/>
            <p:cNvSpPr/>
            <p:nvPr/>
          </p:nvSpPr>
          <p:spPr>
            <a:xfrm>
              <a:off x="1440042" y="2685777"/>
              <a:ext cx="572424" cy="539520"/>
            </a:xfrm>
            <a:custGeom>
              <a:avLst/>
              <a:gdLst/>
              <a:ahLst/>
              <a:cxnLst/>
              <a:rect l="l" t="t" r="r" b="b"/>
              <a:pathLst>
                <a:path w="5763" h="5432" extrusionOk="0">
                  <a:moveTo>
                    <a:pt x="2295" y="488"/>
                  </a:moveTo>
                  <a:cubicBezTo>
                    <a:pt x="2449" y="488"/>
                    <a:pt x="2594" y="553"/>
                    <a:pt x="2688" y="662"/>
                  </a:cubicBezTo>
                  <a:cubicBezTo>
                    <a:pt x="2765" y="748"/>
                    <a:pt x="2848" y="904"/>
                    <a:pt x="2815" y="1164"/>
                  </a:cubicBezTo>
                  <a:cubicBezTo>
                    <a:pt x="2774" y="1477"/>
                    <a:pt x="2484" y="1643"/>
                    <a:pt x="2219" y="1643"/>
                  </a:cubicBezTo>
                  <a:cubicBezTo>
                    <a:pt x="1971" y="1643"/>
                    <a:pt x="1776" y="1510"/>
                    <a:pt x="1699" y="1288"/>
                  </a:cubicBezTo>
                  <a:cubicBezTo>
                    <a:pt x="1634" y="1102"/>
                    <a:pt x="1637" y="940"/>
                    <a:pt x="1714" y="807"/>
                  </a:cubicBezTo>
                  <a:cubicBezTo>
                    <a:pt x="1832" y="594"/>
                    <a:pt x="2086" y="520"/>
                    <a:pt x="2189" y="500"/>
                  </a:cubicBezTo>
                  <a:cubicBezTo>
                    <a:pt x="2222" y="494"/>
                    <a:pt x="2260" y="488"/>
                    <a:pt x="2295" y="488"/>
                  </a:cubicBezTo>
                  <a:close/>
                  <a:moveTo>
                    <a:pt x="3734" y="639"/>
                  </a:moveTo>
                  <a:cubicBezTo>
                    <a:pt x="3887" y="639"/>
                    <a:pt x="4029" y="704"/>
                    <a:pt x="4126" y="813"/>
                  </a:cubicBezTo>
                  <a:cubicBezTo>
                    <a:pt x="4200" y="898"/>
                    <a:pt x="4283" y="1055"/>
                    <a:pt x="4251" y="1315"/>
                  </a:cubicBezTo>
                  <a:cubicBezTo>
                    <a:pt x="4209" y="1628"/>
                    <a:pt x="3920" y="1793"/>
                    <a:pt x="3657" y="1793"/>
                  </a:cubicBezTo>
                  <a:cubicBezTo>
                    <a:pt x="3409" y="1793"/>
                    <a:pt x="3214" y="1660"/>
                    <a:pt x="3134" y="1439"/>
                  </a:cubicBezTo>
                  <a:cubicBezTo>
                    <a:pt x="3069" y="1253"/>
                    <a:pt x="3075" y="1090"/>
                    <a:pt x="3152" y="955"/>
                  </a:cubicBezTo>
                  <a:cubicBezTo>
                    <a:pt x="3270" y="745"/>
                    <a:pt x="3521" y="671"/>
                    <a:pt x="3624" y="650"/>
                  </a:cubicBezTo>
                  <a:cubicBezTo>
                    <a:pt x="3660" y="644"/>
                    <a:pt x="3695" y="639"/>
                    <a:pt x="3734" y="639"/>
                  </a:cubicBezTo>
                  <a:close/>
                  <a:moveTo>
                    <a:pt x="1356" y="1530"/>
                  </a:moveTo>
                  <a:cubicBezTo>
                    <a:pt x="1528" y="1533"/>
                    <a:pt x="1690" y="1622"/>
                    <a:pt x="1782" y="1758"/>
                  </a:cubicBezTo>
                  <a:cubicBezTo>
                    <a:pt x="1852" y="1864"/>
                    <a:pt x="1917" y="2047"/>
                    <a:pt x="1814" y="2319"/>
                  </a:cubicBezTo>
                  <a:cubicBezTo>
                    <a:pt x="1734" y="2532"/>
                    <a:pt x="1531" y="2664"/>
                    <a:pt x="1280" y="2664"/>
                  </a:cubicBezTo>
                  <a:cubicBezTo>
                    <a:pt x="1026" y="2664"/>
                    <a:pt x="739" y="2517"/>
                    <a:pt x="701" y="2186"/>
                  </a:cubicBezTo>
                  <a:cubicBezTo>
                    <a:pt x="680" y="1991"/>
                    <a:pt x="721" y="1838"/>
                    <a:pt x="822" y="1722"/>
                  </a:cubicBezTo>
                  <a:cubicBezTo>
                    <a:pt x="978" y="1548"/>
                    <a:pt x="1232" y="1530"/>
                    <a:pt x="1336" y="1530"/>
                  </a:cubicBezTo>
                  <a:close/>
                  <a:moveTo>
                    <a:pt x="4843" y="1800"/>
                  </a:moveTo>
                  <a:cubicBezTo>
                    <a:pt x="5003" y="1800"/>
                    <a:pt x="5160" y="1875"/>
                    <a:pt x="5258" y="2000"/>
                  </a:cubicBezTo>
                  <a:cubicBezTo>
                    <a:pt x="5331" y="2094"/>
                    <a:pt x="5405" y="2266"/>
                    <a:pt x="5337" y="2537"/>
                  </a:cubicBezTo>
                  <a:cubicBezTo>
                    <a:pt x="5263" y="2818"/>
                    <a:pt x="4998" y="2942"/>
                    <a:pt x="4767" y="2942"/>
                  </a:cubicBezTo>
                  <a:cubicBezTo>
                    <a:pt x="4487" y="2942"/>
                    <a:pt x="4271" y="2777"/>
                    <a:pt x="4215" y="2520"/>
                  </a:cubicBezTo>
                  <a:cubicBezTo>
                    <a:pt x="4174" y="2328"/>
                    <a:pt x="4197" y="2168"/>
                    <a:pt x="4289" y="2044"/>
                  </a:cubicBezTo>
                  <a:cubicBezTo>
                    <a:pt x="4434" y="1849"/>
                    <a:pt x="4694" y="1811"/>
                    <a:pt x="4800" y="1802"/>
                  </a:cubicBezTo>
                  <a:cubicBezTo>
                    <a:pt x="4814" y="1801"/>
                    <a:pt x="4828" y="1800"/>
                    <a:pt x="4843" y="1800"/>
                  </a:cubicBezTo>
                  <a:close/>
                  <a:moveTo>
                    <a:pt x="1507" y="3114"/>
                  </a:moveTo>
                  <a:cubicBezTo>
                    <a:pt x="1665" y="3114"/>
                    <a:pt x="1824" y="3188"/>
                    <a:pt x="1920" y="3308"/>
                  </a:cubicBezTo>
                  <a:cubicBezTo>
                    <a:pt x="1997" y="3406"/>
                    <a:pt x="2071" y="3574"/>
                    <a:pt x="2006" y="3843"/>
                  </a:cubicBezTo>
                  <a:cubicBezTo>
                    <a:pt x="1938" y="4129"/>
                    <a:pt x="1669" y="4259"/>
                    <a:pt x="1436" y="4259"/>
                  </a:cubicBezTo>
                  <a:cubicBezTo>
                    <a:pt x="1158" y="4259"/>
                    <a:pt x="943" y="4097"/>
                    <a:pt x="884" y="3846"/>
                  </a:cubicBezTo>
                  <a:cubicBezTo>
                    <a:pt x="840" y="3654"/>
                    <a:pt x="863" y="3494"/>
                    <a:pt x="952" y="3367"/>
                  </a:cubicBezTo>
                  <a:cubicBezTo>
                    <a:pt x="1094" y="3172"/>
                    <a:pt x="1353" y="3125"/>
                    <a:pt x="1457" y="3116"/>
                  </a:cubicBezTo>
                  <a:cubicBezTo>
                    <a:pt x="1473" y="3115"/>
                    <a:pt x="1490" y="3114"/>
                    <a:pt x="1507" y="3114"/>
                  </a:cubicBezTo>
                  <a:close/>
                  <a:moveTo>
                    <a:pt x="2650" y="3937"/>
                  </a:moveTo>
                  <a:cubicBezTo>
                    <a:pt x="2916" y="3937"/>
                    <a:pt x="3114" y="4123"/>
                    <a:pt x="3181" y="4431"/>
                  </a:cubicBezTo>
                  <a:cubicBezTo>
                    <a:pt x="3214" y="4587"/>
                    <a:pt x="3176" y="4746"/>
                    <a:pt x="3069" y="4876"/>
                  </a:cubicBezTo>
                  <a:cubicBezTo>
                    <a:pt x="2951" y="5024"/>
                    <a:pt x="2762" y="5116"/>
                    <a:pt x="2579" y="5116"/>
                  </a:cubicBezTo>
                  <a:cubicBezTo>
                    <a:pt x="2417" y="5116"/>
                    <a:pt x="2275" y="5048"/>
                    <a:pt x="2171" y="4921"/>
                  </a:cubicBezTo>
                  <a:cubicBezTo>
                    <a:pt x="2047" y="4767"/>
                    <a:pt x="1997" y="4614"/>
                    <a:pt x="2024" y="4460"/>
                  </a:cubicBezTo>
                  <a:cubicBezTo>
                    <a:pt x="2065" y="4224"/>
                    <a:pt x="2281" y="4070"/>
                    <a:pt x="2369" y="4014"/>
                  </a:cubicBezTo>
                  <a:cubicBezTo>
                    <a:pt x="2452" y="3964"/>
                    <a:pt x="2552" y="3937"/>
                    <a:pt x="2650" y="3937"/>
                  </a:cubicBezTo>
                  <a:close/>
                  <a:moveTo>
                    <a:pt x="2552" y="1"/>
                  </a:moveTo>
                  <a:cubicBezTo>
                    <a:pt x="1572" y="1"/>
                    <a:pt x="828" y="653"/>
                    <a:pt x="394" y="1882"/>
                  </a:cubicBezTo>
                  <a:cubicBezTo>
                    <a:pt x="1" y="3001"/>
                    <a:pt x="323" y="3804"/>
                    <a:pt x="662" y="4286"/>
                  </a:cubicBezTo>
                  <a:cubicBezTo>
                    <a:pt x="1167" y="5000"/>
                    <a:pt x="2033" y="5432"/>
                    <a:pt x="2576" y="5432"/>
                  </a:cubicBezTo>
                  <a:cubicBezTo>
                    <a:pt x="2650" y="5432"/>
                    <a:pt x="2718" y="5423"/>
                    <a:pt x="2774" y="5405"/>
                  </a:cubicBezTo>
                  <a:cubicBezTo>
                    <a:pt x="3435" y="5204"/>
                    <a:pt x="3497" y="4746"/>
                    <a:pt x="3557" y="4304"/>
                  </a:cubicBezTo>
                  <a:cubicBezTo>
                    <a:pt x="3601" y="3958"/>
                    <a:pt x="3645" y="3633"/>
                    <a:pt x="4000" y="3515"/>
                  </a:cubicBezTo>
                  <a:cubicBezTo>
                    <a:pt x="4197" y="3447"/>
                    <a:pt x="4395" y="3415"/>
                    <a:pt x="4587" y="3382"/>
                  </a:cubicBezTo>
                  <a:cubicBezTo>
                    <a:pt x="5128" y="3288"/>
                    <a:pt x="5559" y="3214"/>
                    <a:pt x="5709" y="2493"/>
                  </a:cubicBezTo>
                  <a:cubicBezTo>
                    <a:pt x="5763" y="2239"/>
                    <a:pt x="5606" y="1864"/>
                    <a:pt x="5278" y="1463"/>
                  </a:cubicBezTo>
                  <a:cubicBezTo>
                    <a:pt x="4708" y="760"/>
                    <a:pt x="3610" y="1"/>
                    <a:pt x="25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1431003" y="2677533"/>
              <a:ext cx="590005" cy="556007"/>
            </a:xfrm>
            <a:custGeom>
              <a:avLst/>
              <a:gdLst/>
              <a:ahLst/>
              <a:cxnLst/>
              <a:rect l="l" t="t" r="r" b="b"/>
              <a:pathLst>
                <a:path w="5940" h="5598" extrusionOk="0">
                  <a:moveTo>
                    <a:pt x="2643" y="84"/>
                  </a:moveTo>
                  <a:cubicBezTo>
                    <a:pt x="3701" y="84"/>
                    <a:pt x="4799" y="840"/>
                    <a:pt x="5369" y="1543"/>
                  </a:cubicBezTo>
                  <a:cubicBezTo>
                    <a:pt x="5697" y="1947"/>
                    <a:pt x="5854" y="2322"/>
                    <a:pt x="5800" y="2576"/>
                  </a:cubicBezTo>
                  <a:cubicBezTo>
                    <a:pt x="5650" y="3297"/>
                    <a:pt x="5219" y="3371"/>
                    <a:pt x="4678" y="3465"/>
                  </a:cubicBezTo>
                  <a:cubicBezTo>
                    <a:pt x="4486" y="3498"/>
                    <a:pt x="4288" y="3533"/>
                    <a:pt x="4091" y="3598"/>
                  </a:cubicBezTo>
                  <a:cubicBezTo>
                    <a:pt x="3736" y="3716"/>
                    <a:pt x="3692" y="4041"/>
                    <a:pt x="3648" y="4387"/>
                  </a:cubicBezTo>
                  <a:cubicBezTo>
                    <a:pt x="3588" y="4829"/>
                    <a:pt x="3526" y="5287"/>
                    <a:pt x="2865" y="5488"/>
                  </a:cubicBezTo>
                  <a:cubicBezTo>
                    <a:pt x="2809" y="5503"/>
                    <a:pt x="2741" y="5515"/>
                    <a:pt x="2667" y="5515"/>
                  </a:cubicBezTo>
                  <a:cubicBezTo>
                    <a:pt x="2124" y="5515"/>
                    <a:pt x="1261" y="5083"/>
                    <a:pt x="753" y="4369"/>
                  </a:cubicBezTo>
                  <a:cubicBezTo>
                    <a:pt x="414" y="3887"/>
                    <a:pt x="92" y="3081"/>
                    <a:pt x="485" y="1965"/>
                  </a:cubicBezTo>
                  <a:cubicBezTo>
                    <a:pt x="916" y="736"/>
                    <a:pt x="1663" y="84"/>
                    <a:pt x="2643" y="84"/>
                  </a:cubicBezTo>
                  <a:close/>
                  <a:moveTo>
                    <a:pt x="2643" y="1"/>
                  </a:moveTo>
                  <a:cubicBezTo>
                    <a:pt x="1935" y="1"/>
                    <a:pt x="969" y="338"/>
                    <a:pt x="405" y="1938"/>
                  </a:cubicBezTo>
                  <a:cubicBezTo>
                    <a:pt x="0" y="3090"/>
                    <a:pt x="334" y="3920"/>
                    <a:pt x="682" y="4416"/>
                  </a:cubicBezTo>
                  <a:cubicBezTo>
                    <a:pt x="1208" y="5154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68"/>
                  </a:cubicBezTo>
                  <a:cubicBezTo>
                    <a:pt x="3603" y="5352"/>
                    <a:pt x="3671" y="4844"/>
                    <a:pt x="3730" y="4398"/>
                  </a:cubicBezTo>
                  <a:cubicBezTo>
                    <a:pt x="3775" y="4065"/>
                    <a:pt x="3813" y="3778"/>
                    <a:pt x="4114" y="3678"/>
                  </a:cubicBezTo>
                  <a:cubicBezTo>
                    <a:pt x="4309" y="3613"/>
                    <a:pt x="4504" y="3580"/>
                    <a:pt x="4690" y="3548"/>
                  </a:cubicBezTo>
                  <a:cubicBezTo>
                    <a:pt x="5219" y="3456"/>
                    <a:pt x="5718" y="3371"/>
                    <a:pt x="5880" y="2594"/>
                  </a:cubicBezTo>
                  <a:cubicBezTo>
                    <a:pt x="5939" y="2316"/>
                    <a:pt x="5777" y="1912"/>
                    <a:pt x="5434" y="1492"/>
                  </a:cubicBezTo>
                  <a:cubicBezTo>
                    <a:pt x="4849" y="775"/>
                    <a:pt x="3730" y="1"/>
                    <a:pt x="26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1647141" y="3085054"/>
              <a:ext cx="103698" cy="100614"/>
            </a:xfrm>
            <a:custGeom>
              <a:avLst/>
              <a:gdLst/>
              <a:ahLst/>
              <a:cxnLst/>
              <a:rect l="l" t="t" r="r" b="b"/>
              <a:pathLst>
                <a:path w="1044" h="1013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61" y="983"/>
                    <a:pt x="397" y="1013"/>
                    <a:pt x="494" y="1013"/>
                  </a:cubicBezTo>
                  <a:cubicBezTo>
                    <a:pt x="653" y="1013"/>
                    <a:pt x="816" y="933"/>
                    <a:pt x="919" y="803"/>
                  </a:cubicBezTo>
                  <a:cubicBezTo>
                    <a:pt x="1008" y="694"/>
                    <a:pt x="1043" y="561"/>
                    <a:pt x="1014" y="428"/>
                  </a:cubicBezTo>
                  <a:cubicBezTo>
                    <a:pt x="931" y="41"/>
                    <a:pt x="671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1638400" y="3076810"/>
              <a:ext cx="120882" cy="117101"/>
            </a:xfrm>
            <a:custGeom>
              <a:avLst/>
              <a:gdLst/>
              <a:ahLst/>
              <a:cxnLst/>
              <a:rect l="l" t="t" r="r" b="b"/>
              <a:pathLst>
                <a:path w="1217" h="1179" extrusionOk="0">
                  <a:moveTo>
                    <a:pt x="653" y="83"/>
                  </a:moveTo>
                  <a:cubicBezTo>
                    <a:pt x="759" y="83"/>
                    <a:pt x="1019" y="124"/>
                    <a:pt x="1102" y="511"/>
                  </a:cubicBezTo>
                  <a:cubicBezTo>
                    <a:pt x="1131" y="644"/>
                    <a:pt x="1096" y="777"/>
                    <a:pt x="1007" y="886"/>
                  </a:cubicBezTo>
                  <a:cubicBezTo>
                    <a:pt x="904" y="1016"/>
                    <a:pt x="741" y="1096"/>
                    <a:pt x="579" y="1096"/>
                  </a:cubicBezTo>
                  <a:cubicBezTo>
                    <a:pt x="485" y="1096"/>
                    <a:pt x="349" y="1066"/>
                    <a:pt x="239" y="931"/>
                  </a:cubicBezTo>
                  <a:cubicBezTo>
                    <a:pt x="130" y="798"/>
                    <a:pt x="89" y="665"/>
                    <a:pt x="109" y="538"/>
                  </a:cubicBezTo>
                  <a:cubicBezTo>
                    <a:pt x="145" y="334"/>
                    <a:pt x="337" y="198"/>
                    <a:pt x="417" y="151"/>
                  </a:cubicBezTo>
                  <a:cubicBezTo>
                    <a:pt x="485" y="107"/>
                    <a:pt x="570" y="83"/>
                    <a:pt x="653" y="83"/>
                  </a:cubicBezTo>
                  <a:close/>
                  <a:moveTo>
                    <a:pt x="653" y="0"/>
                  </a:moveTo>
                  <a:cubicBezTo>
                    <a:pt x="555" y="0"/>
                    <a:pt x="455" y="27"/>
                    <a:pt x="372" y="77"/>
                  </a:cubicBezTo>
                  <a:cubicBezTo>
                    <a:pt x="284" y="133"/>
                    <a:pt x="68" y="287"/>
                    <a:pt x="27" y="523"/>
                  </a:cubicBezTo>
                  <a:cubicBezTo>
                    <a:pt x="0" y="677"/>
                    <a:pt x="50" y="830"/>
                    <a:pt x="174" y="984"/>
                  </a:cubicBezTo>
                  <a:cubicBezTo>
                    <a:pt x="275" y="1111"/>
                    <a:pt x="420" y="1179"/>
                    <a:pt x="579" y="1179"/>
                  </a:cubicBezTo>
                  <a:cubicBezTo>
                    <a:pt x="765" y="1179"/>
                    <a:pt x="954" y="1087"/>
                    <a:pt x="1072" y="939"/>
                  </a:cubicBezTo>
                  <a:cubicBezTo>
                    <a:pt x="1179" y="809"/>
                    <a:pt x="1217" y="650"/>
                    <a:pt x="1184" y="494"/>
                  </a:cubicBezTo>
                  <a:cubicBezTo>
                    <a:pt x="1117" y="186"/>
                    <a:pt x="919" y="0"/>
                    <a:pt x="6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1531920" y="3003510"/>
              <a:ext cx="103897" cy="96839"/>
            </a:xfrm>
            <a:custGeom>
              <a:avLst/>
              <a:gdLst/>
              <a:ahLst/>
              <a:cxnLst/>
              <a:rect l="l" t="t" r="r" b="b"/>
              <a:pathLst>
                <a:path w="1046" h="975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101" y="883"/>
                    <a:pt x="331" y="975"/>
                    <a:pt x="508" y="975"/>
                  </a:cubicBezTo>
                  <a:cubicBezTo>
                    <a:pt x="712" y="975"/>
                    <a:pt x="942" y="868"/>
                    <a:pt x="998" y="626"/>
                  </a:cubicBezTo>
                  <a:cubicBezTo>
                    <a:pt x="1046" y="437"/>
                    <a:pt x="1022" y="278"/>
                    <a:pt x="930" y="162"/>
                  </a:cubicBezTo>
                  <a:cubicBezTo>
                    <a:pt x="851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1523378" y="2994969"/>
              <a:ext cx="122471" cy="113923"/>
            </a:xfrm>
            <a:custGeom>
              <a:avLst/>
              <a:gdLst/>
              <a:ahLst/>
              <a:cxnLst/>
              <a:rect l="l" t="t" r="r" b="b"/>
              <a:pathLst>
                <a:path w="1233" h="1147" extrusionOk="0">
                  <a:moveTo>
                    <a:pt x="668" y="83"/>
                  </a:moveTo>
                  <a:cubicBezTo>
                    <a:pt x="804" y="83"/>
                    <a:pt x="937" y="145"/>
                    <a:pt x="1016" y="248"/>
                  </a:cubicBezTo>
                  <a:cubicBezTo>
                    <a:pt x="1108" y="364"/>
                    <a:pt x="1132" y="523"/>
                    <a:pt x="1084" y="712"/>
                  </a:cubicBezTo>
                  <a:cubicBezTo>
                    <a:pt x="1028" y="954"/>
                    <a:pt x="798" y="1061"/>
                    <a:pt x="594" y="1061"/>
                  </a:cubicBezTo>
                  <a:cubicBezTo>
                    <a:pt x="417" y="1061"/>
                    <a:pt x="187" y="969"/>
                    <a:pt x="128" y="712"/>
                  </a:cubicBezTo>
                  <a:cubicBezTo>
                    <a:pt x="86" y="547"/>
                    <a:pt x="107" y="408"/>
                    <a:pt x="181" y="305"/>
                  </a:cubicBezTo>
                  <a:cubicBezTo>
                    <a:pt x="302" y="136"/>
                    <a:pt x="532" y="95"/>
                    <a:pt x="627" y="86"/>
                  </a:cubicBezTo>
                  <a:cubicBezTo>
                    <a:pt x="638" y="86"/>
                    <a:pt x="653" y="83"/>
                    <a:pt x="668" y="83"/>
                  </a:cubicBezTo>
                  <a:close/>
                  <a:moveTo>
                    <a:pt x="668" y="1"/>
                  </a:moveTo>
                  <a:cubicBezTo>
                    <a:pt x="651" y="1"/>
                    <a:pt x="634" y="2"/>
                    <a:pt x="618" y="3"/>
                  </a:cubicBezTo>
                  <a:cubicBezTo>
                    <a:pt x="511" y="12"/>
                    <a:pt x="255" y="56"/>
                    <a:pt x="113" y="254"/>
                  </a:cubicBezTo>
                  <a:cubicBezTo>
                    <a:pt x="24" y="381"/>
                    <a:pt x="1" y="541"/>
                    <a:pt x="45" y="733"/>
                  </a:cubicBezTo>
                  <a:cubicBezTo>
                    <a:pt x="104" y="984"/>
                    <a:pt x="319" y="1146"/>
                    <a:pt x="597" y="1146"/>
                  </a:cubicBezTo>
                  <a:cubicBezTo>
                    <a:pt x="830" y="1146"/>
                    <a:pt x="1099" y="1016"/>
                    <a:pt x="1167" y="733"/>
                  </a:cubicBezTo>
                  <a:cubicBezTo>
                    <a:pt x="1232" y="461"/>
                    <a:pt x="1158" y="293"/>
                    <a:pt x="1081" y="195"/>
                  </a:cubicBezTo>
                  <a:cubicBezTo>
                    <a:pt x="985" y="75"/>
                    <a:pt x="826" y="1"/>
                    <a:pt x="6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1516028" y="2845985"/>
              <a:ext cx="103698" cy="96244"/>
            </a:xfrm>
            <a:custGeom>
              <a:avLst/>
              <a:gdLst/>
              <a:ahLst/>
              <a:cxnLst/>
              <a:rect l="l" t="t" r="r" b="b"/>
              <a:pathLst>
                <a:path w="1044" h="969" extrusionOk="0">
                  <a:moveTo>
                    <a:pt x="571" y="0"/>
                  </a:moveTo>
                  <a:cubicBezTo>
                    <a:pt x="479" y="0"/>
                    <a:pt x="255" y="15"/>
                    <a:pt x="119" y="165"/>
                  </a:cubicBezTo>
                  <a:cubicBezTo>
                    <a:pt x="33" y="260"/>
                    <a:pt x="1" y="396"/>
                    <a:pt x="18" y="561"/>
                  </a:cubicBezTo>
                  <a:cubicBezTo>
                    <a:pt x="51" y="842"/>
                    <a:pt x="296" y="969"/>
                    <a:pt x="515" y="969"/>
                  </a:cubicBezTo>
                  <a:cubicBezTo>
                    <a:pt x="683" y="969"/>
                    <a:pt x="893" y="892"/>
                    <a:pt x="972" y="676"/>
                  </a:cubicBezTo>
                  <a:cubicBezTo>
                    <a:pt x="1043" y="487"/>
                    <a:pt x="1034" y="319"/>
                    <a:pt x="949" y="192"/>
                  </a:cubicBezTo>
                  <a:cubicBezTo>
                    <a:pt x="869" y="77"/>
                    <a:pt x="733" y="3"/>
                    <a:pt x="5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1507585" y="2837741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6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2"/>
                    <a:pt x="600" y="1052"/>
                  </a:cubicBezTo>
                  <a:cubicBezTo>
                    <a:pt x="381" y="1052"/>
                    <a:pt x="136" y="925"/>
                    <a:pt x="103" y="647"/>
                  </a:cubicBezTo>
                  <a:cubicBezTo>
                    <a:pt x="86" y="479"/>
                    <a:pt x="121" y="346"/>
                    <a:pt x="204" y="248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1" y="308"/>
                    <a:pt x="0" y="461"/>
                    <a:pt x="21" y="656"/>
                  </a:cubicBezTo>
                  <a:cubicBezTo>
                    <a:pt x="59" y="987"/>
                    <a:pt x="346" y="1134"/>
                    <a:pt x="600" y="1134"/>
                  </a:cubicBezTo>
                  <a:cubicBezTo>
                    <a:pt x="851" y="1134"/>
                    <a:pt x="1054" y="1002"/>
                    <a:pt x="1134" y="789"/>
                  </a:cubicBezTo>
                  <a:cubicBezTo>
                    <a:pt x="1237" y="517"/>
                    <a:pt x="1172" y="334"/>
                    <a:pt x="1102" y="228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1610787" y="2742689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6" y="1"/>
                  </a:moveTo>
                  <a:cubicBezTo>
                    <a:pt x="544" y="1"/>
                    <a:pt x="514" y="4"/>
                    <a:pt x="485" y="9"/>
                  </a:cubicBezTo>
                  <a:cubicBezTo>
                    <a:pt x="393" y="27"/>
                    <a:pt x="169" y="92"/>
                    <a:pt x="69" y="272"/>
                  </a:cubicBezTo>
                  <a:cubicBezTo>
                    <a:pt x="4" y="387"/>
                    <a:pt x="1" y="526"/>
                    <a:pt x="60" y="686"/>
                  </a:cubicBezTo>
                  <a:cubicBezTo>
                    <a:pt x="125" y="872"/>
                    <a:pt x="290" y="984"/>
                    <a:pt x="500" y="984"/>
                  </a:cubicBezTo>
                  <a:cubicBezTo>
                    <a:pt x="727" y="984"/>
                    <a:pt x="978" y="845"/>
                    <a:pt x="1011" y="579"/>
                  </a:cubicBezTo>
                  <a:cubicBezTo>
                    <a:pt x="1034" y="399"/>
                    <a:pt x="999" y="249"/>
                    <a:pt x="907" y="142"/>
                  </a:cubicBezTo>
                  <a:cubicBezTo>
                    <a:pt x="825" y="54"/>
                    <a:pt x="706" y="1"/>
                    <a:pt x="5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1602046" y="2734147"/>
              <a:ext cx="120882" cy="114817"/>
            </a:xfrm>
            <a:custGeom>
              <a:avLst/>
              <a:gdLst/>
              <a:ahLst/>
              <a:cxnLst/>
              <a:rect l="l" t="t" r="r" b="b"/>
              <a:pathLst>
                <a:path w="1217" h="1156" extrusionOk="0">
                  <a:moveTo>
                    <a:pt x="664" y="87"/>
                  </a:moveTo>
                  <a:cubicBezTo>
                    <a:pt x="794" y="87"/>
                    <a:pt x="913" y="140"/>
                    <a:pt x="995" y="231"/>
                  </a:cubicBezTo>
                  <a:cubicBezTo>
                    <a:pt x="1087" y="335"/>
                    <a:pt x="1122" y="485"/>
                    <a:pt x="1099" y="668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61"/>
                    <a:pt x="145" y="772"/>
                  </a:cubicBezTo>
                  <a:cubicBezTo>
                    <a:pt x="89" y="612"/>
                    <a:pt x="92" y="473"/>
                    <a:pt x="157" y="361"/>
                  </a:cubicBezTo>
                  <a:cubicBezTo>
                    <a:pt x="257" y="178"/>
                    <a:pt x="481" y="116"/>
                    <a:pt x="573" y="95"/>
                  </a:cubicBezTo>
                  <a:cubicBezTo>
                    <a:pt x="602" y="90"/>
                    <a:pt x="632" y="87"/>
                    <a:pt x="664" y="87"/>
                  </a:cubicBezTo>
                  <a:close/>
                  <a:moveTo>
                    <a:pt x="664" y="1"/>
                  </a:moveTo>
                  <a:cubicBezTo>
                    <a:pt x="629" y="1"/>
                    <a:pt x="591" y="7"/>
                    <a:pt x="555" y="13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3"/>
                    <a:pt x="0" y="615"/>
                    <a:pt x="65" y="801"/>
                  </a:cubicBezTo>
                  <a:cubicBezTo>
                    <a:pt x="145" y="1023"/>
                    <a:pt x="340" y="1156"/>
                    <a:pt x="588" y="1156"/>
                  </a:cubicBezTo>
                  <a:cubicBezTo>
                    <a:pt x="853" y="1156"/>
                    <a:pt x="1143" y="990"/>
                    <a:pt x="1181" y="677"/>
                  </a:cubicBezTo>
                  <a:cubicBezTo>
                    <a:pt x="1217" y="417"/>
                    <a:pt x="1134" y="261"/>
                    <a:pt x="1057" y="175"/>
                  </a:cubicBezTo>
                  <a:cubicBezTo>
                    <a:pt x="960" y="66"/>
                    <a:pt x="818" y="1"/>
                    <a:pt x="6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1753621" y="2757687"/>
              <a:ext cx="102804" cy="97733"/>
            </a:xfrm>
            <a:custGeom>
              <a:avLst/>
              <a:gdLst/>
              <a:ahLst/>
              <a:cxnLst/>
              <a:rect l="l" t="t" r="r" b="b"/>
              <a:pathLst>
                <a:path w="1035" h="984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122" y="871"/>
                    <a:pt x="287" y="984"/>
                    <a:pt x="497" y="984"/>
                  </a:cubicBezTo>
                  <a:cubicBezTo>
                    <a:pt x="727" y="984"/>
                    <a:pt x="975" y="845"/>
                    <a:pt x="1011" y="579"/>
                  </a:cubicBezTo>
                  <a:cubicBezTo>
                    <a:pt x="1034" y="399"/>
                    <a:pt x="996" y="245"/>
                    <a:pt x="905" y="142"/>
                  </a:cubicBezTo>
                  <a:cubicBezTo>
                    <a:pt x="825" y="50"/>
                    <a:pt x="704" y="0"/>
                    <a:pt x="5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1744880" y="2749145"/>
              <a:ext cx="120683" cy="114519"/>
            </a:xfrm>
            <a:custGeom>
              <a:avLst/>
              <a:gdLst/>
              <a:ahLst/>
              <a:cxnLst/>
              <a:rect l="l" t="t" r="r" b="b"/>
              <a:pathLst>
                <a:path w="1215" h="1153" extrusionOk="0">
                  <a:moveTo>
                    <a:pt x="665" y="86"/>
                  </a:moveTo>
                  <a:cubicBezTo>
                    <a:pt x="795" y="86"/>
                    <a:pt x="913" y="139"/>
                    <a:pt x="993" y="228"/>
                  </a:cubicBezTo>
                  <a:cubicBezTo>
                    <a:pt x="1084" y="334"/>
                    <a:pt x="1122" y="485"/>
                    <a:pt x="1099" y="665"/>
                  </a:cubicBezTo>
                  <a:cubicBezTo>
                    <a:pt x="1063" y="931"/>
                    <a:pt x="815" y="1070"/>
                    <a:pt x="585" y="1070"/>
                  </a:cubicBezTo>
                  <a:cubicBezTo>
                    <a:pt x="375" y="1070"/>
                    <a:pt x="210" y="957"/>
                    <a:pt x="145" y="771"/>
                  </a:cubicBezTo>
                  <a:cubicBezTo>
                    <a:pt x="89" y="612"/>
                    <a:pt x="92" y="473"/>
                    <a:pt x="154" y="358"/>
                  </a:cubicBezTo>
                  <a:cubicBezTo>
                    <a:pt x="257" y="178"/>
                    <a:pt x="482" y="113"/>
                    <a:pt x="573" y="95"/>
                  </a:cubicBezTo>
                  <a:cubicBezTo>
                    <a:pt x="603" y="89"/>
                    <a:pt x="632" y="86"/>
                    <a:pt x="665" y="86"/>
                  </a:cubicBezTo>
                  <a:close/>
                  <a:moveTo>
                    <a:pt x="665" y="1"/>
                  </a:moveTo>
                  <a:cubicBezTo>
                    <a:pt x="626" y="1"/>
                    <a:pt x="591" y="4"/>
                    <a:pt x="555" y="12"/>
                  </a:cubicBezTo>
                  <a:cubicBezTo>
                    <a:pt x="452" y="33"/>
                    <a:pt x="201" y="107"/>
                    <a:pt x="83" y="317"/>
                  </a:cubicBezTo>
                  <a:cubicBezTo>
                    <a:pt x="6" y="452"/>
                    <a:pt x="0" y="615"/>
                    <a:pt x="65" y="798"/>
                  </a:cubicBezTo>
                  <a:cubicBezTo>
                    <a:pt x="145" y="1022"/>
                    <a:pt x="340" y="1152"/>
                    <a:pt x="585" y="1152"/>
                  </a:cubicBezTo>
                  <a:cubicBezTo>
                    <a:pt x="851" y="1152"/>
                    <a:pt x="1140" y="990"/>
                    <a:pt x="1182" y="677"/>
                  </a:cubicBezTo>
                  <a:cubicBezTo>
                    <a:pt x="1214" y="417"/>
                    <a:pt x="1131" y="260"/>
                    <a:pt x="1057" y="175"/>
                  </a:cubicBezTo>
                  <a:cubicBezTo>
                    <a:pt x="960" y="66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863080" y="2872901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95" y="881"/>
                    <a:pt x="328" y="975"/>
                    <a:pt x="508" y="975"/>
                  </a:cubicBezTo>
                  <a:cubicBezTo>
                    <a:pt x="709" y="975"/>
                    <a:pt x="934" y="869"/>
                    <a:pt x="996" y="633"/>
                  </a:cubicBezTo>
                  <a:cubicBezTo>
                    <a:pt x="1046" y="444"/>
                    <a:pt x="1022" y="284"/>
                    <a:pt x="931" y="166"/>
                  </a:cubicBezTo>
                  <a:cubicBezTo>
                    <a:pt x="851" y="63"/>
                    <a:pt x="721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854538" y="2864558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2"/>
                  </a:moveTo>
                  <a:cubicBezTo>
                    <a:pt x="804" y="82"/>
                    <a:pt x="937" y="147"/>
                    <a:pt x="1017" y="250"/>
                  </a:cubicBezTo>
                  <a:cubicBezTo>
                    <a:pt x="1108" y="368"/>
                    <a:pt x="1132" y="528"/>
                    <a:pt x="1082" y="717"/>
                  </a:cubicBezTo>
                  <a:cubicBezTo>
                    <a:pt x="1020" y="953"/>
                    <a:pt x="792" y="1059"/>
                    <a:pt x="594" y="1059"/>
                  </a:cubicBezTo>
                  <a:cubicBezTo>
                    <a:pt x="414" y="1059"/>
                    <a:pt x="181" y="965"/>
                    <a:pt x="122" y="702"/>
                  </a:cubicBezTo>
                  <a:cubicBezTo>
                    <a:pt x="86" y="537"/>
                    <a:pt x="107" y="398"/>
                    <a:pt x="184" y="294"/>
                  </a:cubicBezTo>
                  <a:cubicBezTo>
                    <a:pt x="308" y="129"/>
                    <a:pt x="538" y="94"/>
                    <a:pt x="633" y="85"/>
                  </a:cubicBezTo>
                  <a:cubicBezTo>
                    <a:pt x="645" y="85"/>
                    <a:pt x="653" y="82"/>
                    <a:pt x="665" y="82"/>
                  </a:cubicBezTo>
                  <a:close/>
                  <a:moveTo>
                    <a:pt x="670" y="0"/>
                  </a:moveTo>
                  <a:cubicBezTo>
                    <a:pt x="655" y="0"/>
                    <a:pt x="641" y="1"/>
                    <a:pt x="627" y="2"/>
                  </a:cubicBezTo>
                  <a:cubicBezTo>
                    <a:pt x="521" y="11"/>
                    <a:pt x="261" y="49"/>
                    <a:pt x="116" y="244"/>
                  </a:cubicBezTo>
                  <a:cubicBezTo>
                    <a:pt x="24" y="368"/>
                    <a:pt x="1" y="528"/>
                    <a:pt x="42" y="720"/>
                  </a:cubicBezTo>
                  <a:cubicBezTo>
                    <a:pt x="98" y="977"/>
                    <a:pt x="314" y="1142"/>
                    <a:pt x="594" y="1142"/>
                  </a:cubicBezTo>
                  <a:cubicBezTo>
                    <a:pt x="825" y="1142"/>
                    <a:pt x="1090" y="1018"/>
                    <a:pt x="1164" y="737"/>
                  </a:cubicBezTo>
                  <a:cubicBezTo>
                    <a:pt x="1232" y="466"/>
                    <a:pt x="1158" y="294"/>
                    <a:pt x="1085" y="200"/>
                  </a:cubicBezTo>
                  <a:cubicBezTo>
                    <a:pt x="987" y="75"/>
                    <a:pt x="830" y="0"/>
                    <a:pt x="6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531920" y="3003510"/>
              <a:ext cx="98036" cy="91277"/>
            </a:xfrm>
            <a:custGeom>
              <a:avLst/>
              <a:gdLst/>
              <a:ahLst/>
              <a:cxnLst/>
              <a:rect l="l" t="t" r="r" b="b"/>
              <a:pathLst>
                <a:path w="987" h="919" extrusionOk="0">
                  <a:moveTo>
                    <a:pt x="541" y="0"/>
                  </a:moveTo>
                  <a:cubicBezTo>
                    <a:pt x="446" y="9"/>
                    <a:pt x="216" y="50"/>
                    <a:pt x="95" y="219"/>
                  </a:cubicBezTo>
                  <a:cubicBezTo>
                    <a:pt x="21" y="322"/>
                    <a:pt x="0" y="461"/>
                    <a:pt x="42" y="626"/>
                  </a:cubicBezTo>
                  <a:cubicBezTo>
                    <a:pt x="74" y="777"/>
                    <a:pt x="166" y="868"/>
                    <a:pt x="272" y="918"/>
                  </a:cubicBezTo>
                  <a:cubicBezTo>
                    <a:pt x="201" y="853"/>
                    <a:pt x="151" y="771"/>
                    <a:pt x="130" y="679"/>
                  </a:cubicBezTo>
                  <a:cubicBezTo>
                    <a:pt x="86" y="490"/>
                    <a:pt x="169" y="275"/>
                    <a:pt x="334" y="168"/>
                  </a:cubicBezTo>
                  <a:cubicBezTo>
                    <a:pt x="412" y="116"/>
                    <a:pt x="506" y="90"/>
                    <a:pt x="599" y="90"/>
                  </a:cubicBezTo>
                  <a:cubicBezTo>
                    <a:pt x="701" y="90"/>
                    <a:pt x="802" y="120"/>
                    <a:pt x="883" y="180"/>
                  </a:cubicBezTo>
                  <a:cubicBezTo>
                    <a:pt x="916" y="204"/>
                    <a:pt x="951" y="233"/>
                    <a:pt x="987" y="263"/>
                  </a:cubicBezTo>
                  <a:cubicBezTo>
                    <a:pt x="972" y="227"/>
                    <a:pt x="954" y="192"/>
                    <a:pt x="930" y="162"/>
                  </a:cubicBezTo>
                  <a:cubicBezTo>
                    <a:pt x="848" y="59"/>
                    <a:pt x="718" y="0"/>
                    <a:pt x="58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647141" y="3085054"/>
              <a:ext cx="98434" cy="98329"/>
            </a:xfrm>
            <a:custGeom>
              <a:avLst/>
              <a:gdLst/>
              <a:ahLst/>
              <a:cxnLst/>
              <a:rect l="l" t="t" r="r" b="b"/>
              <a:pathLst>
                <a:path w="991" h="990" extrusionOk="0">
                  <a:moveTo>
                    <a:pt x="565" y="0"/>
                  </a:moveTo>
                  <a:cubicBezTo>
                    <a:pt x="482" y="0"/>
                    <a:pt x="397" y="24"/>
                    <a:pt x="329" y="68"/>
                  </a:cubicBezTo>
                  <a:cubicBezTo>
                    <a:pt x="249" y="115"/>
                    <a:pt x="57" y="251"/>
                    <a:pt x="21" y="455"/>
                  </a:cubicBezTo>
                  <a:cubicBezTo>
                    <a:pt x="1" y="582"/>
                    <a:pt x="45" y="715"/>
                    <a:pt x="151" y="848"/>
                  </a:cubicBezTo>
                  <a:cubicBezTo>
                    <a:pt x="213" y="924"/>
                    <a:pt x="284" y="966"/>
                    <a:pt x="349" y="989"/>
                  </a:cubicBezTo>
                  <a:cubicBezTo>
                    <a:pt x="290" y="933"/>
                    <a:pt x="234" y="871"/>
                    <a:pt x="190" y="803"/>
                  </a:cubicBezTo>
                  <a:cubicBezTo>
                    <a:pt x="110" y="679"/>
                    <a:pt x="75" y="517"/>
                    <a:pt x="131" y="381"/>
                  </a:cubicBezTo>
                  <a:cubicBezTo>
                    <a:pt x="196" y="228"/>
                    <a:pt x="367" y="151"/>
                    <a:pt x="539" y="151"/>
                  </a:cubicBezTo>
                  <a:cubicBezTo>
                    <a:pt x="609" y="151"/>
                    <a:pt x="679" y="163"/>
                    <a:pt x="742" y="189"/>
                  </a:cubicBezTo>
                  <a:cubicBezTo>
                    <a:pt x="837" y="224"/>
                    <a:pt x="916" y="281"/>
                    <a:pt x="990" y="346"/>
                  </a:cubicBezTo>
                  <a:cubicBezTo>
                    <a:pt x="890" y="35"/>
                    <a:pt x="665" y="0"/>
                    <a:pt x="5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863080" y="2872901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1"/>
                  </a:moveTo>
                  <a:cubicBezTo>
                    <a:pt x="452" y="10"/>
                    <a:pt x="222" y="45"/>
                    <a:pt x="98" y="210"/>
                  </a:cubicBezTo>
                  <a:cubicBezTo>
                    <a:pt x="21" y="314"/>
                    <a:pt x="0" y="453"/>
                    <a:pt x="36" y="618"/>
                  </a:cubicBezTo>
                  <a:cubicBezTo>
                    <a:pt x="65" y="751"/>
                    <a:pt x="139" y="840"/>
                    <a:pt x="228" y="896"/>
                  </a:cubicBezTo>
                  <a:lnTo>
                    <a:pt x="231" y="896"/>
                  </a:lnTo>
                  <a:cubicBezTo>
                    <a:pt x="51" y="751"/>
                    <a:pt x="39" y="450"/>
                    <a:pt x="195" y="275"/>
                  </a:cubicBezTo>
                  <a:cubicBezTo>
                    <a:pt x="288" y="172"/>
                    <a:pt x="428" y="119"/>
                    <a:pt x="568" y="119"/>
                  </a:cubicBezTo>
                  <a:cubicBezTo>
                    <a:pt x="659" y="119"/>
                    <a:pt x="751" y="141"/>
                    <a:pt x="830" y="187"/>
                  </a:cubicBezTo>
                  <a:cubicBezTo>
                    <a:pt x="901" y="225"/>
                    <a:pt x="963" y="281"/>
                    <a:pt x="1010" y="349"/>
                  </a:cubicBezTo>
                  <a:cubicBezTo>
                    <a:pt x="999" y="278"/>
                    <a:pt x="972" y="219"/>
                    <a:pt x="931" y="166"/>
                  </a:cubicBezTo>
                  <a:cubicBezTo>
                    <a:pt x="851" y="63"/>
                    <a:pt x="718" y="1"/>
                    <a:pt x="57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753621" y="2757687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4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27"/>
                    <a:pt x="169" y="92"/>
                    <a:pt x="66" y="272"/>
                  </a:cubicBezTo>
                  <a:cubicBezTo>
                    <a:pt x="4" y="384"/>
                    <a:pt x="1" y="523"/>
                    <a:pt x="57" y="685"/>
                  </a:cubicBezTo>
                  <a:cubicBezTo>
                    <a:pt x="66" y="712"/>
                    <a:pt x="78" y="736"/>
                    <a:pt x="89" y="759"/>
                  </a:cubicBezTo>
                  <a:cubicBezTo>
                    <a:pt x="84" y="721"/>
                    <a:pt x="78" y="685"/>
                    <a:pt x="75" y="647"/>
                  </a:cubicBezTo>
                  <a:cubicBezTo>
                    <a:pt x="66" y="487"/>
                    <a:pt x="113" y="313"/>
                    <a:pt x="240" y="210"/>
                  </a:cubicBezTo>
                  <a:cubicBezTo>
                    <a:pt x="310" y="154"/>
                    <a:pt x="396" y="128"/>
                    <a:pt x="485" y="128"/>
                  </a:cubicBezTo>
                  <a:cubicBezTo>
                    <a:pt x="623" y="128"/>
                    <a:pt x="768" y="191"/>
                    <a:pt x="863" y="296"/>
                  </a:cubicBezTo>
                  <a:cubicBezTo>
                    <a:pt x="937" y="372"/>
                    <a:pt x="981" y="467"/>
                    <a:pt x="1011" y="570"/>
                  </a:cubicBezTo>
                  <a:cubicBezTo>
                    <a:pt x="1032" y="393"/>
                    <a:pt x="996" y="245"/>
                    <a:pt x="905" y="142"/>
                  </a:cubicBezTo>
                  <a:cubicBezTo>
                    <a:pt x="825" y="50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611085" y="2742689"/>
              <a:ext cx="100420" cy="64361"/>
            </a:xfrm>
            <a:custGeom>
              <a:avLst/>
              <a:gdLst/>
              <a:ahLst/>
              <a:cxnLst/>
              <a:rect l="l" t="t" r="r" b="b"/>
              <a:pathLst>
                <a:path w="1011" h="648" extrusionOk="0">
                  <a:moveTo>
                    <a:pt x="573" y="1"/>
                  </a:moveTo>
                  <a:cubicBezTo>
                    <a:pt x="544" y="1"/>
                    <a:pt x="511" y="4"/>
                    <a:pt x="482" y="9"/>
                  </a:cubicBezTo>
                  <a:cubicBezTo>
                    <a:pt x="390" y="27"/>
                    <a:pt x="166" y="92"/>
                    <a:pt x="66" y="272"/>
                  </a:cubicBezTo>
                  <a:cubicBezTo>
                    <a:pt x="6" y="376"/>
                    <a:pt x="1" y="503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2" y="150"/>
                    <a:pt x="544" y="150"/>
                  </a:cubicBezTo>
                  <a:cubicBezTo>
                    <a:pt x="724" y="150"/>
                    <a:pt x="907" y="240"/>
                    <a:pt x="1011" y="387"/>
                  </a:cubicBezTo>
                  <a:cubicBezTo>
                    <a:pt x="996" y="290"/>
                    <a:pt x="960" y="207"/>
                    <a:pt x="904" y="142"/>
                  </a:cubicBezTo>
                  <a:cubicBezTo>
                    <a:pt x="825" y="51"/>
                    <a:pt x="703" y="1"/>
                    <a:pt x="57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561818" y="2947393"/>
              <a:ext cx="1589" cy="3079"/>
            </a:xfrm>
            <a:custGeom>
              <a:avLst/>
              <a:gdLst/>
              <a:ahLst/>
              <a:cxnLst/>
              <a:rect l="l" t="t" r="r" b="b"/>
              <a:pathLst>
                <a:path w="16" h="31" extrusionOk="0">
                  <a:moveTo>
                    <a:pt x="0" y="1"/>
                  </a:moveTo>
                  <a:cubicBezTo>
                    <a:pt x="3" y="13"/>
                    <a:pt x="9" y="22"/>
                    <a:pt x="15" y="3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1516028" y="2845985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0"/>
                  </a:moveTo>
                  <a:cubicBezTo>
                    <a:pt x="479" y="0"/>
                    <a:pt x="255" y="18"/>
                    <a:pt x="119" y="165"/>
                  </a:cubicBezTo>
                  <a:cubicBezTo>
                    <a:pt x="33" y="263"/>
                    <a:pt x="1" y="396"/>
                    <a:pt x="18" y="564"/>
                  </a:cubicBezTo>
                  <a:cubicBezTo>
                    <a:pt x="42" y="777"/>
                    <a:pt x="196" y="901"/>
                    <a:pt x="361" y="948"/>
                  </a:cubicBezTo>
                  <a:cubicBezTo>
                    <a:pt x="278" y="868"/>
                    <a:pt x="204" y="783"/>
                    <a:pt x="160" y="679"/>
                  </a:cubicBezTo>
                  <a:cubicBezTo>
                    <a:pt x="92" y="532"/>
                    <a:pt x="89" y="343"/>
                    <a:pt x="193" y="216"/>
                  </a:cubicBezTo>
                  <a:cubicBezTo>
                    <a:pt x="269" y="122"/>
                    <a:pt x="391" y="79"/>
                    <a:pt x="512" y="79"/>
                  </a:cubicBezTo>
                  <a:cubicBezTo>
                    <a:pt x="559" y="79"/>
                    <a:pt x="606" y="85"/>
                    <a:pt x="650" y="98"/>
                  </a:cubicBezTo>
                  <a:cubicBezTo>
                    <a:pt x="789" y="139"/>
                    <a:pt x="907" y="233"/>
                    <a:pt x="1008" y="340"/>
                  </a:cubicBezTo>
                  <a:cubicBezTo>
                    <a:pt x="999" y="287"/>
                    <a:pt x="978" y="236"/>
                    <a:pt x="949" y="192"/>
                  </a:cubicBezTo>
                  <a:cubicBezTo>
                    <a:pt x="872" y="77"/>
                    <a:pt x="733" y="3"/>
                    <a:pt x="5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1470536" y="2669389"/>
              <a:ext cx="572424" cy="539222"/>
            </a:xfrm>
            <a:custGeom>
              <a:avLst/>
              <a:gdLst/>
              <a:ahLst/>
              <a:cxnLst/>
              <a:rect l="l" t="t" r="r" b="b"/>
              <a:pathLst>
                <a:path w="5763" h="5429" extrusionOk="0">
                  <a:moveTo>
                    <a:pt x="2296" y="488"/>
                  </a:moveTo>
                  <a:cubicBezTo>
                    <a:pt x="2449" y="488"/>
                    <a:pt x="2594" y="550"/>
                    <a:pt x="2688" y="659"/>
                  </a:cubicBezTo>
                  <a:cubicBezTo>
                    <a:pt x="2765" y="744"/>
                    <a:pt x="2848" y="901"/>
                    <a:pt x="2815" y="1161"/>
                  </a:cubicBezTo>
                  <a:cubicBezTo>
                    <a:pt x="2774" y="1474"/>
                    <a:pt x="2485" y="1639"/>
                    <a:pt x="2219" y="1639"/>
                  </a:cubicBezTo>
                  <a:cubicBezTo>
                    <a:pt x="1971" y="1639"/>
                    <a:pt x="1779" y="1506"/>
                    <a:pt x="1699" y="1285"/>
                  </a:cubicBezTo>
                  <a:cubicBezTo>
                    <a:pt x="1634" y="1099"/>
                    <a:pt x="1640" y="936"/>
                    <a:pt x="1714" y="804"/>
                  </a:cubicBezTo>
                  <a:cubicBezTo>
                    <a:pt x="1832" y="591"/>
                    <a:pt x="2086" y="520"/>
                    <a:pt x="2189" y="496"/>
                  </a:cubicBezTo>
                  <a:cubicBezTo>
                    <a:pt x="2222" y="491"/>
                    <a:pt x="2260" y="488"/>
                    <a:pt x="2296" y="488"/>
                  </a:cubicBezTo>
                  <a:close/>
                  <a:moveTo>
                    <a:pt x="3734" y="638"/>
                  </a:moveTo>
                  <a:cubicBezTo>
                    <a:pt x="3887" y="638"/>
                    <a:pt x="4029" y="700"/>
                    <a:pt x="4127" y="809"/>
                  </a:cubicBezTo>
                  <a:cubicBezTo>
                    <a:pt x="4200" y="895"/>
                    <a:pt x="4283" y="1052"/>
                    <a:pt x="4251" y="1312"/>
                  </a:cubicBezTo>
                  <a:cubicBezTo>
                    <a:pt x="4209" y="1625"/>
                    <a:pt x="3920" y="1790"/>
                    <a:pt x="3657" y="1790"/>
                  </a:cubicBezTo>
                  <a:cubicBezTo>
                    <a:pt x="3409" y="1790"/>
                    <a:pt x="3214" y="1657"/>
                    <a:pt x="3134" y="1436"/>
                  </a:cubicBezTo>
                  <a:cubicBezTo>
                    <a:pt x="3069" y="1249"/>
                    <a:pt x="3075" y="1087"/>
                    <a:pt x="3152" y="954"/>
                  </a:cubicBezTo>
                  <a:cubicBezTo>
                    <a:pt x="3270" y="742"/>
                    <a:pt x="3521" y="671"/>
                    <a:pt x="3625" y="647"/>
                  </a:cubicBezTo>
                  <a:cubicBezTo>
                    <a:pt x="3660" y="641"/>
                    <a:pt x="3695" y="638"/>
                    <a:pt x="3734" y="638"/>
                  </a:cubicBezTo>
                  <a:close/>
                  <a:moveTo>
                    <a:pt x="1356" y="1527"/>
                  </a:moveTo>
                  <a:cubicBezTo>
                    <a:pt x="1528" y="1533"/>
                    <a:pt x="1690" y="1619"/>
                    <a:pt x="1782" y="1754"/>
                  </a:cubicBezTo>
                  <a:cubicBezTo>
                    <a:pt x="1853" y="1861"/>
                    <a:pt x="1918" y="2044"/>
                    <a:pt x="1817" y="2316"/>
                  </a:cubicBezTo>
                  <a:cubicBezTo>
                    <a:pt x="1737" y="2531"/>
                    <a:pt x="1531" y="2664"/>
                    <a:pt x="1280" y="2664"/>
                  </a:cubicBezTo>
                  <a:cubicBezTo>
                    <a:pt x="1026" y="2664"/>
                    <a:pt x="739" y="2513"/>
                    <a:pt x="701" y="2183"/>
                  </a:cubicBezTo>
                  <a:cubicBezTo>
                    <a:pt x="680" y="1991"/>
                    <a:pt x="722" y="1834"/>
                    <a:pt x="822" y="1722"/>
                  </a:cubicBezTo>
                  <a:cubicBezTo>
                    <a:pt x="978" y="1545"/>
                    <a:pt x="1232" y="1527"/>
                    <a:pt x="1336" y="1527"/>
                  </a:cubicBezTo>
                  <a:close/>
                  <a:moveTo>
                    <a:pt x="4843" y="1797"/>
                  </a:moveTo>
                  <a:cubicBezTo>
                    <a:pt x="5003" y="1797"/>
                    <a:pt x="5160" y="1872"/>
                    <a:pt x="5258" y="1997"/>
                  </a:cubicBezTo>
                  <a:cubicBezTo>
                    <a:pt x="5332" y="2094"/>
                    <a:pt x="5405" y="2265"/>
                    <a:pt x="5337" y="2537"/>
                  </a:cubicBezTo>
                  <a:cubicBezTo>
                    <a:pt x="5264" y="2815"/>
                    <a:pt x="4998" y="2939"/>
                    <a:pt x="4767" y="2939"/>
                  </a:cubicBezTo>
                  <a:cubicBezTo>
                    <a:pt x="4487" y="2939"/>
                    <a:pt x="4268" y="2773"/>
                    <a:pt x="4215" y="2516"/>
                  </a:cubicBezTo>
                  <a:cubicBezTo>
                    <a:pt x="4174" y="2327"/>
                    <a:pt x="4198" y="2165"/>
                    <a:pt x="4289" y="2041"/>
                  </a:cubicBezTo>
                  <a:cubicBezTo>
                    <a:pt x="4434" y="1846"/>
                    <a:pt x="4694" y="1808"/>
                    <a:pt x="4800" y="1799"/>
                  </a:cubicBezTo>
                  <a:cubicBezTo>
                    <a:pt x="4814" y="1798"/>
                    <a:pt x="4829" y="1797"/>
                    <a:pt x="4843" y="1797"/>
                  </a:cubicBezTo>
                  <a:close/>
                  <a:moveTo>
                    <a:pt x="1501" y="3111"/>
                  </a:moveTo>
                  <a:cubicBezTo>
                    <a:pt x="1661" y="3111"/>
                    <a:pt x="1823" y="3184"/>
                    <a:pt x="1921" y="3308"/>
                  </a:cubicBezTo>
                  <a:cubicBezTo>
                    <a:pt x="1997" y="3402"/>
                    <a:pt x="2071" y="3571"/>
                    <a:pt x="2006" y="3842"/>
                  </a:cubicBezTo>
                  <a:cubicBezTo>
                    <a:pt x="1938" y="4129"/>
                    <a:pt x="1670" y="4256"/>
                    <a:pt x="1436" y="4256"/>
                  </a:cubicBezTo>
                  <a:cubicBezTo>
                    <a:pt x="1159" y="4256"/>
                    <a:pt x="943" y="4093"/>
                    <a:pt x="884" y="3842"/>
                  </a:cubicBezTo>
                  <a:cubicBezTo>
                    <a:pt x="840" y="3650"/>
                    <a:pt x="863" y="3491"/>
                    <a:pt x="952" y="3364"/>
                  </a:cubicBezTo>
                  <a:cubicBezTo>
                    <a:pt x="1094" y="3169"/>
                    <a:pt x="1351" y="3125"/>
                    <a:pt x="1457" y="3113"/>
                  </a:cubicBezTo>
                  <a:cubicBezTo>
                    <a:pt x="1472" y="3112"/>
                    <a:pt x="1486" y="3111"/>
                    <a:pt x="1501" y="3111"/>
                  </a:cubicBezTo>
                  <a:close/>
                  <a:moveTo>
                    <a:pt x="2650" y="3934"/>
                  </a:moveTo>
                  <a:cubicBezTo>
                    <a:pt x="2916" y="3934"/>
                    <a:pt x="3114" y="4120"/>
                    <a:pt x="3182" y="4430"/>
                  </a:cubicBezTo>
                  <a:cubicBezTo>
                    <a:pt x="3214" y="4584"/>
                    <a:pt x="3176" y="4743"/>
                    <a:pt x="3069" y="4873"/>
                  </a:cubicBezTo>
                  <a:cubicBezTo>
                    <a:pt x="2951" y="5021"/>
                    <a:pt x="2762" y="5112"/>
                    <a:pt x="2579" y="5112"/>
                  </a:cubicBezTo>
                  <a:cubicBezTo>
                    <a:pt x="2417" y="5112"/>
                    <a:pt x="2275" y="5044"/>
                    <a:pt x="2172" y="4917"/>
                  </a:cubicBezTo>
                  <a:cubicBezTo>
                    <a:pt x="2048" y="4767"/>
                    <a:pt x="1997" y="4610"/>
                    <a:pt x="2024" y="4460"/>
                  </a:cubicBezTo>
                  <a:cubicBezTo>
                    <a:pt x="2065" y="4220"/>
                    <a:pt x="2281" y="4067"/>
                    <a:pt x="2369" y="4014"/>
                  </a:cubicBezTo>
                  <a:cubicBezTo>
                    <a:pt x="2452" y="3961"/>
                    <a:pt x="2553" y="3934"/>
                    <a:pt x="2650" y="3934"/>
                  </a:cubicBezTo>
                  <a:close/>
                  <a:moveTo>
                    <a:pt x="2553" y="0"/>
                  </a:moveTo>
                  <a:cubicBezTo>
                    <a:pt x="1572" y="0"/>
                    <a:pt x="828" y="650"/>
                    <a:pt x="394" y="1881"/>
                  </a:cubicBezTo>
                  <a:cubicBezTo>
                    <a:pt x="1" y="2998"/>
                    <a:pt x="323" y="3804"/>
                    <a:pt x="662" y="4282"/>
                  </a:cubicBezTo>
                  <a:cubicBezTo>
                    <a:pt x="1170" y="5000"/>
                    <a:pt x="2033" y="5428"/>
                    <a:pt x="2576" y="5428"/>
                  </a:cubicBezTo>
                  <a:cubicBezTo>
                    <a:pt x="2650" y="5428"/>
                    <a:pt x="2718" y="5419"/>
                    <a:pt x="2774" y="5402"/>
                  </a:cubicBezTo>
                  <a:cubicBezTo>
                    <a:pt x="3436" y="5201"/>
                    <a:pt x="3498" y="4743"/>
                    <a:pt x="3557" y="4300"/>
                  </a:cubicBezTo>
                  <a:cubicBezTo>
                    <a:pt x="3601" y="3958"/>
                    <a:pt x="3645" y="3630"/>
                    <a:pt x="4000" y="3512"/>
                  </a:cubicBezTo>
                  <a:cubicBezTo>
                    <a:pt x="4198" y="3447"/>
                    <a:pt x="4395" y="3411"/>
                    <a:pt x="4587" y="3379"/>
                  </a:cubicBezTo>
                  <a:cubicBezTo>
                    <a:pt x="5131" y="3284"/>
                    <a:pt x="5559" y="3210"/>
                    <a:pt x="5710" y="2493"/>
                  </a:cubicBezTo>
                  <a:cubicBezTo>
                    <a:pt x="5763" y="2236"/>
                    <a:pt x="5606" y="1861"/>
                    <a:pt x="5278" y="1459"/>
                  </a:cubicBezTo>
                  <a:cubicBezTo>
                    <a:pt x="4708" y="756"/>
                    <a:pt x="3610" y="0"/>
                    <a:pt x="2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1461497" y="2660847"/>
              <a:ext cx="590005" cy="555908"/>
            </a:xfrm>
            <a:custGeom>
              <a:avLst/>
              <a:gdLst/>
              <a:ahLst/>
              <a:cxnLst/>
              <a:rect l="l" t="t" r="r" b="b"/>
              <a:pathLst>
                <a:path w="5940" h="5597" extrusionOk="0">
                  <a:moveTo>
                    <a:pt x="2644" y="86"/>
                  </a:moveTo>
                  <a:cubicBezTo>
                    <a:pt x="3701" y="86"/>
                    <a:pt x="4799" y="842"/>
                    <a:pt x="5369" y="1545"/>
                  </a:cubicBezTo>
                  <a:cubicBezTo>
                    <a:pt x="5697" y="1947"/>
                    <a:pt x="5854" y="2322"/>
                    <a:pt x="5801" y="2579"/>
                  </a:cubicBezTo>
                  <a:cubicBezTo>
                    <a:pt x="5650" y="3296"/>
                    <a:pt x="5222" y="3370"/>
                    <a:pt x="4678" y="3465"/>
                  </a:cubicBezTo>
                  <a:cubicBezTo>
                    <a:pt x="4486" y="3497"/>
                    <a:pt x="4289" y="3533"/>
                    <a:pt x="4091" y="3598"/>
                  </a:cubicBezTo>
                  <a:cubicBezTo>
                    <a:pt x="3736" y="3716"/>
                    <a:pt x="3692" y="4044"/>
                    <a:pt x="3648" y="4386"/>
                  </a:cubicBezTo>
                  <a:cubicBezTo>
                    <a:pt x="3589" y="4829"/>
                    <a:pt x="3527" y="5287"/>
                    <a:pt x="2865" y="5488"/>
                  </a:cubicBezTo>
                  <a:cubicBezTo>
                    <a:pt x="2809" y="5505"/>
                    <a:pt x="2744" y="5514"/>
                    <a:pt x="2667" y="5514"/>
                  </a:cubicBezTo>
                  <a:cubicBezTo>
                    <a:pt x="2124" y="5514"/>
                    <a:pt x="1261" y="5086"/>
                    <a:pt x="753" y="4368"/>
                  </a:cubicBezTo>
                  <a:cubicBezTo>
                    <a:pt x="414" y="3890"/>
                    <a:pt x="92" y="3084"/>
                    <a:pt x="485" y="1967"/>
                  </a:cubicBezTo>
                  <a:cubicBezTo>
                    <a:pt x="919" y="736"/>
                    <a:pt x="1663" y="86"/>
                    <a:pt x="2644" y="86"/>
                  </a:cubicBezTo>
                  <a:close/>
                  <a:moveTo>
                    <a:pt x="2644" y="1"/>
                  </a:moveTo>
                  <a:cubicBezTo>
                    <a:pt x="1935" y="1"/>
                    <a:pt x="969" y="337"/>
                    <a:pt x="405" y="1938"/>
                  </a:cubicBezTo>
                  <a:cubicBezTo>
                    <a:pt x="0" y="3090"/>
                    <a:pt x="334" y="3923"/>
                    <a:pt x="683" y="4416"/>
                  </a:cubicBezTo>
                  <a:cubicBezTo>
                    <a:pt x="1208" y="5157"/>
                    <a:pt x="2103" y="5597"/>
                    <a:pt x="2667" y="5597"/>
                  </a:cubicBezTo>
                  <a:cubicBezTo>
                    <a:pt x="2750" y="5597"/>
                    <a:pt x="2824" y="5588"/>
                    <a:pt x="2889" y="5570"/>
                  </a:cubicBezTo>
                  <a:cubicBezTo>
                    <a:pt x="3603" y="5352"/>
                    <a:pt x="3671" y="4847"/>
                    <a:pt x="3730" y="4398"/>
                  </a:cubicBezTo>
                  <a:cubicBezTo>
                    <a:pt x="3775" y="4067"/>
                    <a:pt x="3813" y="3781"/>
                    <a:pt x="4117" y="3677"/>
                  </a:cubicBezTo>
                  <a:cubicBezTo>
                    <a:pt x="4309" y="3612"/>
                    <a:pt x="4504" y="3580"/>
                    <a:pt x="4690" y="3547"/>
                  </a:cubicBezTo>
                  <a:cubicBezTo>
                    <a:pt x="5219" y="3456"/>
                    <a:pt x="5721" y="3370"/>
                    <a:pt x="5880" y="2594"/>
                  </a:cubicBezTo>
                  <a:cubicBezTo>
                    <a:pt x="5939" y="2316"/>
                    <a:pt x="5777" y="1914"/>
                    <a:pt x="5434" y="1492"/>
                  </a:cubicBezTo>
                  <a:cubicBezTo>
                    <a:pt x="4853" y="774"/>
                    <a:pt x="3730" y="1"/>
                    <a:pt x="26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1677635" y="3068269"/>
              <a:ext cx="103698" cy="100713"/>
            </a:xfrm>
            <a:custGeom>
              <a:avLst/>
              <a:gdLst/>
              <a:ahLst/>
              <a:cxnLst/>
              <a:rect l="l" t="t" r="r" b="b"/>
              <a:pathLst>
                <a:path w="1044" h="1014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61" y="984"/>
                    <a:pt x="397" y="1014"/>
                    <a:pt x="494" y="1014"/>
                  </a:cubicBezTo>
                  <a:cubicBezTo>
                    <a:pt x="654" y="1014"/>
                    <a:pt x="816" y="934"/>
                    <a:pt x="919" y="804"/>
                  </a:cubicBezTo>
                  <a:cubicBezTo>
                    <a:pt x="1008" y="695"/>
                    <a:pt x="1043" y="562"/>
                    <a:pt x="1014" y="432"/>
                  </a:cubicBezTo>
                  <a:cubicBezTo>
                    <a:pt x="931" y="45"/>
                    <a:pt x="671" y="1"/>
                    <a:pt x="5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1668894" y="3060025"/>
              <a:ext cx="120981" cy="117201"/>
            </a:xfrm>
            <a:custGeom>
              <a:avLst/>
              <a:gdLst/>
              <a:ahLst/>
              <a:cxnLst/>
              <a:rect l="l" t="t" r="r" b="b"/>
              <a:pathLst>
                <a:path w="1218" h="1180" extrusionOk="0">
                  <a:moveTo>
                    <a:pt x="653" y="84"/>
                  </a:moveTo>
                  <a:cubicBezTo>
                    <a:pt x="759" y="84"/>
                    <a:pt x="1019" y="128"/>
                    <a:pt x="1102" y="515"/>
                  </a:cubicBezTo>
                  <a:cubicBezTo>
                    <a:pt x="1131" y="645"/>
                    <a:pt x="1096" y="778"/>
                    <a:pt x="1007" y="887"/>
                  </a:cubicBezTo>
                  <a:cubicBezTo>
                    <a:pt x="904" y="1017"/>
                    <a:pt x="742" y="1097"/>
                    <a:pt x="582" y="1097"/>
                  </a:cubicBezTo>
                  <a:cubicBezTo>
                    <a:pt x="485" y="1097"/>
                    <a:pt x="349" y="1067"/>
                    <a:pt x="240" y="931"/>
                  </a:cubicBezTo>
                  <a:cubicBezTo>
                    <a:pt x="133" y="798"/>
                    <a:pt x="89" y="668"/>
                    <a:pt x="110" y="541"/>
                  </a:cubicBezTo>
                  <a:cubicBezTo>
                    <a:pt x="145" y="335"/>
                    <a:pt x="337" y="199"/>
                    <a:pt x="417" y="152"/>
                  </a:cubicBezTo>
                  <a:cubicBezTo>
                    <a:pt x="485" y="107"/>
                    <a:pt x="570" y="84"/>
                    <a:pt x="653" y="84"/>
                  </a:cubicBezTo>
                  <a:close/>
                  <a:moveTo>
                    <a:pt x="653" y="1"/>
                  </a:moveTo>
                  <a:cubicBezTo>
                    <a:pt x="556" y="1"/>
                    <a:pt x="455" y="28"/>
                    <a:pt x="372" y="78"/>
                  </a:cubicBezTo>
                  <a:cubicBezTo>
                    <a:pt x="284" y="134"/>
                    <a:pt x="68" y="287"/>
                    <a:pt x="27" y="527"/>
                  </a:cubicBezTo>
                  <a:cubicBezTo>
                    <a:pt x="0" y="677"/>
                    <a:pt x="51" y="831"/>
                    <a:pt x="175" y="984"/>
                  </a:cubicBezTo>
                  <a:cubicBezTo>
                    <a:pt x="275" y="1111"/>
                    <a:pt x="420" y="1179"/>
                    <a:pt x="582" y="1179"/>
                  </a:cubicBezTo>
                  <a:cubicBezTo>
                    <a:pt x="765" y="1179"/>
                    <a:pt x="954" y="1088"/>
                    <a:pt x="1072" y="940"/>
                  </a:cubicBezTo>
                  <a:cubicBezTo>
                    <a:pt x="1179" y="810"/>
                    <a:pt x="1217" y="651"/>
                    <a:pt x="1185" y="494"/>
                  </a:cubicBezTo>
                  <a:cubicBezTo>
                    <a:pt x="1117" y="187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1562712" y="2986725"/>
              <a:ext cx="103599" cy="97237"/>
            </a:xfrm>
            <a:custGeom>
              <a:avLst/>
              <a:gdLst/>
              <a:ahLst/>
              <a:cxnLst/>
              <a:rect l="l" t="t" r="r" b="b"/>
              <a:pathLst>
                <a:path w="1043" h="979" extrusionOk="0">
                  <a:moveTo>
                    <a:pt x="579" y="1"/>
                  </a:moveTo>
                  <a:cubicBezTo>
                    <a:pt x="564" y="1"/>
                    <a:pt x="550" y="1"/>
                    <a:pt x="538" y="4"/>
                  </a:cubicBezTo>
                  <a:cubicBezTo>
                    <a:pt x="443" y="12"/>
                    <a:pt x="213" y="51"/>
                    <a:pt x="92" y="219"/>
                  </a:cubicBezTo>
                  <a:cubicBezTo>
                    <a:pt x="18" y="326"/>
                    <a:pt x="0" y="461"/>
                    <a:pt x="39" y="630"/>
                  </a:cubicBezTo>
                  <a:cubicBezTo>
                    <a:pt x="98" y="887"/>
                    <a:pt x="328" y="978"/>
                    <a:pt x="508" y="978"/>
                  </a:cubicBezTo>
                  <a:cubicBezTo>
                    <a:pt x="709" y="978"/>
                    <a:pt x="939" y="869"/>
                    <a:pt x="998" y="627"/>
                  </a:cubicBezTo>
                  <a:cubicBezTo>
                    <a:pt x="1043" y="441"/>
                    <a:pt x="1019" y="278"/>
                    <a:pt x="928" y="163"/>
                  </a:cubicBezTo>
                  <a:cubicBezTo>
                    <a:pt x="848" y="63"/>
                    <a:pt x="715" y="1"/>
                    <a:pt x="579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1553872" y="2978282"/>
              <a:ext cx="122471" cy="113824"/>
            </a:xfrm>
            <a:custGeom>
              <a:avLst/>
              <a:gdLst/>
              <a:ahLst/>
              <a:cxnLst/>
              <a:rect l="l" t="t" r="r" b="b"/>
              <a:pathLst>
                <a:path w="1233" h="1146" extrusionOk="0">
                  <a:moveTo>
                    <a:pt x="668" y="86"/>
                  </a:moveTo>
                  <a:cubicBezTo>
                    <a:pt x="807" y="86"/>
                    <a:pt x="937" y="145"/>
                    <a:pt x="1017" y="248"/>
                  </a:cubicBezTo>
                  <a:cubicBezTo>
                    <a:pt x="1108" y="363"/>
                    <a:pt x="1132" y="526"/>
                    <a:pt x="1085" y="712"/>
                  </a:cubicBezTo>
                  <a:cubicBezTo>
                    <a:pt x="1028" y="954"/>
                    <a:pt x="798" y="1060"/>
                    <a:pt x="594" y="1060"/>
                  </a:cubicBezTo>
                  <a:cubicBezTo>
                    <a:pt x="417" y="1060"/>
                    <a:pt x="187" y="972"/>
                    <a:pt x="128" y="715"/>
                  </a:cubicBezTo>
                  <a:cubicBezTo>
                    <a:pt x="86" y="546"/>
                    <a:pt x="107" y="411"/>
                    <a:pt x="181" y="304"/>
                  </a:cubicBezTo>
                  <a:cubicBezTo>
                    <a:pt x="302" y="136"/>
                    <a:pt x="532" y="95"/>
                    <a:pt x="627" y="86"/>
                  </a:cubicBezTo>
                  <a:close/>
                  <a:moveTo>
                    <a:pt x="668" y="0"/>
                  </a:moveTo>
                  <a:cubicBezTo>
                    <a:pt x="651" y="0"/>
                    <a:pt x="635" y="1"/>
                    <a:pt x="618" y="3"/>
                  </a:cubicBezTo>
                  <a:cubicBezTo>
                    <a:pt x="515" y="15"/>
                    <a:pt x="255" y="59"/>
                    <a:pt x="113" y="254"/>
                  </a:cubicBezTo>
                  <a:cubicBezTo>
                    <a:pt x="24" y="381"/>
                    <a:pt x="1" y="540"/>
                    <a:pt x="45" y="732"/>
                  </a:cubicBezTo>
                  <a:cubicBezTo>
                    <a:pt x="104" y="983"/>
                    <a:pt x="320" y="1146"/>
                    <a:pt x="597" y="1146"/>
                  </a:cubicBezTo>
                  <a:cubicBezTo>
                    <a:pt x="831" y="1146"/>
                    <a:pt x="1099" y="1016"/>
                    <a:pt x="1167" y="732"/>
                  </a:cubicBezTo>
                  <a:cubicBezTo>
                    <a:pt x="1232" y="461"/>
                    <a:pt x="1158" y="292"/>
                    <a:pt x="1082" y="198"/>
                  </a:cubicBezTo>
                  <a:cubicBezTo>
                    <a:pt x="985" y="75"/>
                    <a:pt x="826" y="0"/>
                    <a:pt x="6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1546522" y="2829199"/>
              <a:ext cx="103698" cy="96343"/>
            </a:xfrm>
            <a:custGeom>
              <a:avLst/>
              <a:gdLst/>
              <a:ahLst/>
              <a:cxnLst/>
              <a:rect l="l" t="t" r="r" b="b"/>
              <a:pathLst>
                <a:path w="1044" h="970" extrusionOk="0">
                  <a:moveTo>
                    <a:pt x="571" y="1"/>
                  </a:moveTo>
                  <a:cubicBezTo>
                    <a:pt x="479" y="1"/>
                    <a:pt x="255" y="19"/>
                    <a:pt x="119" y="166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51" y="842"/>
                    <a:pt x="296" y="969"/>
                    <a:pt x="512" y="969"/>
                  </a:cubicBezTo>
                  <a:cubicBezTo>
                    <a:pt x="683" y="969"/>
                    <a:pt x="893" y="893"/>
                    <a:pt x="972" y="677"/>
                  </a:cubicBezTo>
                  <a:cubicBezTo>
                    <a:pt x="1043" y="488"/>
                    <a:pt x="1034" y="320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4A7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538079" y="2821055"/>
              <a:ext cx="122967" cy="112731"/>
            </a:xfrm>
            <a:custGeom>
              <a:avLst/>
              <a:gdLst/>
              <a:ahLst/>
              <a:cxnLst/>
              <a:rect l="l" t="t" r="r" b="b"/>
              <a:pathLst>
                <a:path w="1238" h="1135" extrusionOk="0">
                  <a:moveTo>
                    <a:pt x="676" y="83"/>
                  </a:moveTo>
                  <a:cubicBezTo>
                    <a:pt x="818" y="89"/>
                    <a:pt x="957" y="160"/>
                    <a:pt x="1034" y="275"/>
                  </a:cubicBezTo>
                  <a:cubicBezTo>
                    <a:pt x="1119" y="402"/>
                    <a:pt x="1128" y="570"/>
                    <a:pt x="1057" y="759"/>
                  </a:cubicBezTo>
                  <a:cubicBezTo>
                    <a:pt x="978" y="975"/>
                    <a:pt x="768" y="1051"/>
                    <a:pt x="600" y="1051"/>
                  </a:cubicBezTo>
                  <a:cubicBezTo>
                    <a:pt x="381" y="1051"/>
                    <a:pt x="136" y="924"/>
                    <a:pt x="104" y="647"/>
                  </a:cubicBezTo>
                  <a:cubicBezTo>
                    <a:pt x="86" y="479"/>
                    <a:pt x="121" y="346"/>
                    <a:pt x="204" y="251"/>
                  </a:cubicBezTo>
                  <a:cubicBezTo>
                    <a:pt x="340" y="101"/>
                    <a:pt x="564" y="83"/>
                    <a:pt x="656" y="83"/>
                  </a:cubicBezTo>
                  <a:close/>
                  <a:moveTo>
                    <a:pt x="656" y="0"/>
                  </a:moveTo>
                  <a:cubicBezTo>
                    <a:pt x="552" y="0"/>
                    <a:pt x="298" y="18"/>
                    <a:pt x="142" y="192"/>
                  </a:cubicBezTo>
                  <a:cubicBezTo>
                    <a:pt x="42" y="307"/>
                    <a:pt x="0" y="461"/>
                    <a:pt x="21" y="656"/>
                  </a:cubicBezTo>
                  <a:cubicBezTo>
                    <a:pt x="59" y="986"/>
                    <a:pt x="346" y="1134"/>
                    <a:pt x="600" y="1134"/>
                  </a:cubicBezTo>
                  <a:cubicBezTo>
                    <a:pt x="602" y="1134"/>
                    <a:pt x="605" y="1134"/>
                    <a:pt x="608" y="1134"/>
                  </a:cubicBezTo>
                  <a:cubicBezTo>
                    <a:pt x="855" y="1134"/>
                    <a:pt x="1058" y="1002"/>
                    <a:pt x="1137" y="789"/>
                  </a:cubicBezTo>
                  <a:cubicBezTo>
                    <a:pt x="1238" y="517"/>
                    <a:pt x="1173" y="334"/>
                    <a:pt x="1102" y="227"/>
                  </a:cubicBezTo>
                  <a:cubicBezTo>
                    <a:pt x="1010" y="92"/>
                    <a:pt x="848" y="3"/>
                    <a:pt x="6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641281" y="2726003"/>
              <a:ext cx="102804" cy="98031"/>
            </a:xfrm>
            <a:custGeom>
              <a:avLst/>
              <a:gdLst/>
              <a:ahLst/>
              <a:cxnLst/>
              <a:rect l="l" t="t" r="r" b="b"/>
              <a:pathLst>
                <a:path w="1035" h="987" extrusionOk="0">
                  <a:moveTo>
                    <a:pt x="577" y="0"/>
                  </a:moveTo>
                  <a:cubicBezTo>
                    <a:pt x="544" y="0"/>
                    <a:pt x="515" y="3"/>
                    <a:pt x="485" y="9"/>
                  </a:cubicBezTo>
                  <a:cubicBezTo>
                    <a:pt x="394" y="30"/>
                    <a:pt x="169" y="92"/>
                    <a:pt x="69" y="275"/>
                  </a:cubicBezTo>
                  <a:cubicBezTo>
                    <a:pt x="4" y="387"/>
                    <a:pt x="1" y="526"/>
                    <a:pt x="60" y="685"/>
                  </a:cubicBezTo>
                  <a:cubicBezTo>
                    <a:pt x="125" y="874"/>
                    <a:pt x="290" y="984"/>
                    <a:pt x="500" y="987"/>
                  </a:cubicBezTo>
                  <a:cubicBezTo>
                    <a:pt x="727" y="987"/>
                    <a:pt x="978" y="848"/>
                    <a:pt x="1011" y="582"/>
                  </a:cubicBezTo>
                  <a:cubicBezTo>
                    <a:pt x="1034" y="399"/>
                    <a:pt x="999" y="248"/>
                    <a:pt x="907" y="145"/>
                  </a:cubicBezTo>
                  <a:cubicBezTo>
                    <a:pt x="828" y="53"/>
                    <a:pt x="707" y="0"/>
                    <a:pt x="577" y="0"/>
                  </a:cubicBez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632540" y="2717759"/>
              <a:ext cx="120882" cy="114519"/>
            </a:xfrm>
            <a:custGeom>
              <a:avLst/>
              <a:gdLst/>
              <a:ahLst/>
              <a:cxnLst/>
              <a:rect l="l" t="t" r="r" b="b"/>
              <a:pathLst>
                <a:path w="1217" h="1153" extrusionOk="0">
                  <a:moveTo>
                    <a:pt x="665" y="83"/>
                  </a:moveTo>
                  <a:cubicBezTo>
                    <a:pt x="795" y="83"/>
                    <a:pt x="916" y="136"/>
                    <a:pt x="995" y="228"/>
                  </a:cubicBezTo>
                  <a:cubicBezTo>
                    <a:pt x="1087" y="331"/>
                    <a:pt x="1122" y="482"/>
                    <a:pt x="1099" y="665"/>
                  </a:cubicBezTo>
                  <a:cubicBezTo>
                    <a:pt x="1066" y="931"/>
                    <a:pt x="815" y="1070"/>
                    <a:pt x="588" y="1070"/>
                  </a:cubicBezTo>
                  <a:cubicBezTo>
                    <a:pt x="378" y="1070"/>
                    <a:pt x="213" y="957"/>
                    <a:pt x="148" y="771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5"/>
                    <a:pt x="482" y="113"/>
                    <a:pt x="573" y="92"/>
                  </a:cubicBezTo>
                  <a:cubicBezTo>
                    <a:pt x="603" y="86"/>
                    <a:pt x="635" y="83"/>
                    <a:pt x="665" y="83"/>
                  </a:cubicBezTo>
                  <a:close/>
                  <a:moveTo>
                    <a:pt x="665" y="1"/>
                  </a:moveTo>
                  <a:cubicBezTo>
                    <a:pt x="629" y="1"/>
                    <a:pt x="591" y="4"/>
                    <a:pt x="555" y="9"/>
                  </a:cubicBezTo>
                  <a:cubicBezTo>
                    <a:pt x="455" y="33"/>
                    <a:pt x="201" y="104"/>
                    <a:pt x="83" y="317"/>
                  </a:cubicBezTo>
                  <a:cubicBezTo>
                    <a:pt x="6" y="449"/>
                    <a:pt x="0" y="612"/>
                    <a:pt x="68" y="798"/>
                  </a:cubicBezTo>
                  <a:cubicBezTo>
                    <a:pt x="145" y="1019"/>
                    <a:pt x="340" y="1152"/>
                    <a:pt x="588" y="1152"/>
                  </a:cubicBezTo>
                  <a:cubicBezTo>
                    <a:pt x="854" y="1152"/>
                    <a:pt x="1143" y="987"/>
                    <a:pt x="1181" y="674"/>
                  </a:cubicBezTo>
                  <a:cubicBezTo>
                    <a:pt x="1217" y="414"/>
                    <a:pt x="1134" y="257"/>
                    <a:pt x="1057" y="172"/>
                  </a:cubicBezTo>
                  <a:cubicBezTo>
                    <a:pt x="963" y="63"/>
                    <a:pt x="818" y="1"/>
                    <a:pt x="6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784115" y="2740901"/>
              <a:ext cx="102804" cy="97833"/>
            </a:xfrm>
            <a:custGeom>
              <a:avLst/>
              <a:gdLst/>
              <a:ahLst/>
              <a:cxnLst/>
              <a:rect l="l" t="t" r="r" b="b"/>
              <a:pathLst>
                <a:path w="1035" h="985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125" y="875"/>
                    <a:pt x="287" y="984"/>
                    <a:pt x="500" y="984"/>
                  </a:cubicBezTo>
                  <a:cubicBezTo>
                    <a:pt x="727" y="984"/>
                    <a:pt x="976" y="845"/>
                    <a:pt x="1011" y="580"/>
                  </a:cubicBezTo>
                  <a:cubicBezTo>
                    <a:pt x="1035" y="400"/>
                    <a:pt x="996" y="249"/>
                    <a:pt x="905" y="143"/>
                  </a:cubicBezTo>
                  <a:cubicBezTo>
                    <a:pt x="825" y="54"/>
                    <a:pt x="704" y="1"/>
                    <a:pt x="577" y="1"/>
                  </a:cubicBezTo>
                  <a:close/>
                </a:path>
              </a:pathLst>
            </a:custGeom>
            <a:solidFill>
              <a:srgbClr val="FFB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775374" y="2732757"/>
              <a:ext cx="120683" cy="114420"/>
            </a:xfrm>
            <a:custGeom>
              <a:avLst/>
              <a:gdLst/>
              <a:ahLst/>
              <a:cxnLst/>
              <a:rect l="l" t="t" r="r" b="b"/>
              <a:pathLst>
                <a:path w="1215" h="1152" extrusionOk="0">
                  <a:moveTo>
                    <a:pt x="665" y="83"/>
                  </a:moveTo>
                  <a:cubicBezTo>
                    <a:pt x="795" y="83"/>
                    <a:pt x="913" y="136"/>
                    <a:pt x="996" y="228"/>
                  </a:cubicBezTo>
                  <a:cubicBezTo>
                    <a:pt x="1087" y="331"/>
                    <a:pt x="1123" y="482"/>
                    <a:pt x="1099" y="665"/>
                  </a:cubicBezTo>
                  <a:cubicBezTo>
                    <a:pt x="1064" y="927"/>
                    <a:pt x="815" y="1066"/>
                    <a:pt x="588" y="1066"/>
                  </a:cubicBezTo>
                  <a:cubicBezTo>
                    <a:pt x="375" y="1066"/>
                    <a:pt x="210" y="957"/>
                    <a:pt x="145" y="768"/>
                  </a:cubicBezTo>
                  <a:cubicBezTo>
                    <a:pt x="89" y="609"/>
                    <a:pt x="92" y="470"/>
                    <a:pt x="157" y="358"/>
                  </a:cubicBezTo>
                  <a:cubicBezTo>
                    <a:pt x="257" y="174"/>
                    <a:pt x="482" y="112"/>
                    <a:pt x="573" y="92"/>
                  </a:cubicBezTo>
                  <a:cubicBezTo>
                    <a:pt x="603" y="86"/>
                    <a:pt x="632" y="83"/>
                    <a:pt x="665" y="83"/>
                  </a:cubicBezTo>
                  <a:close/>
                  <a:moveTo>
                    <a:pt x="662" y="0"/>
                  </a:moveTo>
                  <a:cubicBezTo>
                    <a:pt x="626" y="0"/>
                    <a:pt x="591" y="3"/>
                    <a:pt x="556" y="9"/>
                  </a:cubicBezTo>
                  <a:cubicBezTo>
                    <a:pt x="452" y="30"/>
                    <a:pt x="201" y="104"/>
                    <a:pt x="80" y="316"/>
                  </a:cubicBezTo>
                  <a:cubicBezTo>
                    <a:pt x="6" y="449"/>
                    <a:pt x="0" y="611"/>
                    <a:pt x="65" y="798"/>
                  </a:cubicBezTo>
                  <a:cubicBezTo>
                    <a:pt x="145" y="1019"/>
                    <a:pt x="340" y="1152"/>
                    <a:pt x="585" y="1152"/>
                  </a:cubicBezTo>
                  <a:cubicBezTo>
                    <a:pt x="851" y="1152"/>
                    <a:pt x="1140" y="987"/>
                    <a:pt x="1182" y="674"/>
                  </a:cubicBezTo>
                  <a:cubicBezTo>
                    <a:pt x="1214" y="414"/>
                    <a:pt x="1131" y="257"/>
                    <a:pt x="1058" y="171"/>
                  </a:cubicBezTo>
                  <a:cubicBezTo>
                    <a:pt x="960" y="62"/>
                    <a:pt x="818" y="0"/>
                    <a:pt x="6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893574" y="2856215"/>
              <a:ext cx="103897" cy="96939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9" y="621"/>
                  </a:cubicBezTo>
                  <a:cubicBezTo>
                    <a:pt x="95" y="881"/>
                    <a:pt x="328" y="975"/>
                    <a:pt x="511" y="975"/>
                  </a:cubicBezTo>
                  <a:cubicBezTo>
                    <a:pt x="709" y="975"/>
                    <a:pt x="937" y="869"/>
                    <a:pt x="996" y="632"/>
                  </a:cubicBezTo>
                  <a:cubicBezTo>
                    <a:pt x="1046" y="446"/>
                    <a:pt x="1022" y="284"/>
                    <a:pt x="934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885032" y="2847772"/>
              <a:ext cx="122471" cy="113526"/>
            </a:xfrm>
            <a:custGeom>
              <a:avLst/>
              <a:gdLst/>
              <a:ahLst/>
              <a:cxnLst/>
              <a:rect l="l" t="t" r="r" b="b"/>
              <a:pathLst>
                <a:path w="1233" h="1143" extrusionOk="0">
                  <a:moveTo>
                    <a:pt x="665" y="85"/>
                  </a:moveTo>
                  <a:cubicBezTo>
                    <a:pt x="804" y="85"/>
                    <a:pt x="937" y="147"/>
                    <a:pt x="1017" y="251"/>
                  </a:cubicBezTo>
                  <a:cubicBezTo>
                    <a:pt x="1108" y="369"/>
                    <a:pt x="1132" y="531"/>
                    <a:pt x="1082" y="717"/>
                  </a:cubicBezTo>
                  <a:cubicBezTo>
                    <a:pt x="1020" y="954"/>
                    <a:pt x="795" y="1060"/>
                    <a:pt x="594" y="1060"/>
                  </a:cubicBezTo>
                  <a:cubicBezTo>
                    <a:pt x="414" y="1060"/>
                    <a:pt x="181" y="966"/>
                    <a:pt x="122" y="706"/>
                  </a:cubicBezTo>
                  <a:cubicBezTo>
                    <a:pt x="87" y="537"/>
                    <a:pt x="107" y="401"/>
                    <a:pt x="184" y="295"/>
                  </a:cubicBezTo>
                  <a:cubicBezTo>
                    <a:pt x="308" y="130"/>
                    <a:pt x="538" y="94"/>
                    <a:pt x="633" y="85"/>
                  </a:cubicBezTo>
                  <a:close/>
                  <a:moveTo>
                    <a:pt x="670" y="1"/>
                  </a:moveTo>
                  <a:cubicBezTo>
                    <a:pt x="656" y="1"/>
                    <a:pt x="641" y="2"/>
                    <a:pt x="627" y="3"/>
                  </a:cubicBezTo>
                  <a:cubicBezTo>
                    <a:pt x="521" y="12"/>
                    <a:pt x="261" y="53"/>
                    <a:pt x="116" y="245"/>
                  </a:cubicBezTo>
                  <a:cubicBezTo>
                    <a:pt x="25" y="369"/>
                    <a:pt x="1" y="531"/>
                    <a:pt x="42" y="723"/>
                  </a:cubicBezTo>
                  <a:cubicBezTo>
                    <a:pt x="98" y="977"/>
                    <a:pt x="314" y="1143"/>
                    <a:pt x="594" y="1143"/>
                  </a:cubicBezTo>
                  <a:cubicBezTo>
                    <a:pt x="825" y="1143"/>
                    <a:pt x="1091" y="1019"/>
                    <a:pt x="1164" y="738"/>
                  </a:cubicBezTo>
                  <a:cubicBezTo>
                    <a:pt x="1232" y="469"/>
                    <a:pt x="1159" y="295"/>
                    <a:pt x="1085" y="201"/>
                  </a:cubicBezTo>
                  <a:cubicBezTo>
                    <a:pt x="987" y="76"/>
                    <a:pt x="830" y="1"/>
                    <a:pt x="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562414" y="2986725"/>
              <a:ext cx="98036" cy="91377"/>
            </a:xfrm>
            <a:custGeom>
              <a:avLst/>
              <a:gdLst/>
              <a:ahLst/>
              <a:cxnLst/>
              <a:rect l="l" t="t" r="r" b="b"/>
              <a:pathLst>
                <a:path w="987" h="920" extrusionOk="0">
                  <a:moveTo>
                    <a:pt x="582" y="1"/>
                  </a:moveTo>
                  <a:cubicBezTo>
                    <a:pt x="567" y="1"/>
                    <a:pt x="553" y="1"/>
                    <a:pt x="541" y="4"/>
                  </a:cubicBezTo>
                  <a:cubicBezTo>
                    <a:pt x="446" y="12"/>
                    <a:pt x="216" y="51"/>
                    <a:pt x="95" y="219"/>
                  </a:cubicBezTo>
                  <a:cubicBezTo>
                    <a:pt x="21" y="326"/>
                    <a:pt x="0" y="461"/>
                    <a:pt x="42" y="630"/>
                  </a:cubicBezTo>
                  <a:cubicBezTo>
                    <a:pt x="74" y="777"/>
                    <a:pt x="166" y="869"/>
                    <a:pt x="272" y="919"/>
                  </a:cubicBezTo>
                  <a:cubicBezTo>
                    <a:pt x="204" y="857"/>
                    <a:pt x="151" y="771"/>
                    <a:pt x="130" y="680"/>
                  </a:cubicBezTo>
                  <a:cubicBezTo>
                    <a:pt x="86" y="491"/>
                    <a:pt x="169" y="275"/>
                    <a:pt x="334" y="169"/>
                  </a:cubicBezTo>
                  <a:cubicBezTo>
                    <a:pt x="412" y="117"/>
                    <a:pt x="506" y="91"/>
                    <a:pt x="599" y="91"/>
                  </a:cubicBezTo>
                  <a:cubicBezTo>
                    <a:pt x="701" y="91"/>
                    <a:pt x="802" y="121"/>
                    <a:pt x="883" y="181"/>
                  </a:cubicBezTo>
                  <a:cubicBezTo>
                    <a:pt x="919" y="207"/>
                    <a:pt x="951" y="237"/>
                    <a:pt x="987" y="264"/>
                  </a:cubicBezTo>
                  <a:cubicBezTo>
                    <a:pt x="972" y="228"/>
                    <a:pt x="954" y="193"/>
                    <a:pt x="931" y="163"/>
                  </a:cubicBezTo>
                  <a:cubicBezTo>
                    <a:pt x="851" y="63"/>
                    <a:pt x="718" y="1"/>
                    <a:pt x="5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677635" y="3068269"/>
              <a:ext cx="98732" cy="98329"/>
            </a:xfrm>
            <a:custGeom>
              <a:avLst/>
              <a:gdLst/>
              <a:ahLst/>
              <a:cxnLst/>
              <a:rect l="l" t="t" r="r" b="b"/>
              <a:pathLst>
                <a:path w="994" h="990" extrusionOk="0">
                  <a:moveTo>
                    <a:pt x="565" y="1"/>
                  </a:moveTo>
                  <a:cubicBezTo>
                    <a:pt x="482" y="1"/>
                    <a:pt x="397" y="24"/>
                    <a:pt x="329" y="69"/>
                  </a:cubicBezTo>
                  <a:cubicBezTo>
                    <a:pt x="249" y="116"/>
                    <a:pt x="57" y="252"/>
                    <a:pt x="22" y="458"/>
                  </a:cubicBezTo>
                  <a:cubicBezTo>
                    <a:pt x="1" y="585"/>
                    <a:pt x="45" y="715"/>
                    <a:pt x="152" y="848"/>
                  </a:cubicBezTo>
                  <a:cubicBezTo>
                    <a:pt x="214" y="925"/>
                    <a:pt x="284" y="966"/>
                    <a:pt x="352" y="990"/>
                  </a:cubicBezTo>
                  <a:cubicBezTo>
                    <a:pt x="290" y="934"/>
                    <a:pt x="234" y="875"/>
                    <a:pt x="190" y="804"/>
                  </a:cubicBezTo>
                  <a:cubicBezTo>
                    <a:pt x="113" y="680"/>
                    <a:pt x="75" y="520"/>
                    <a:pt x="134" y="385"/>
                  </a:cubicBezTo>
                  <a:cubicBezTo>
                    <a:pt x="199" y="229"/>
                    <a:pt x="369" y="153"/>
                    <a:pt x="541" y="153"/>
                  </a:cubicBezTo>
                  <a:cubicBezTo>
                    <a:pt x="610" y="153"/>
                    <a:pt x="679" y="165"/>
                    <a:pt x="742" y="190"/>
                  </a:cubicBezTo>
                  <a:cubicBezTo>
                    <a:pt x="837" y="228"/>
                    <a:pt x="916" y="281"/>
                    <a:pt x="993" y="349"/>
                  </a:cubicBezTo>
                  <a:cubicBezTo>
                    <a:pt x="890" y="39"/>
                    <a:pt x="665" y="1"/>
                    <a:pt x="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893574" y="2856215"/>
              <a:ext cx="100420" cy="88993"/>
            </a:xfrm>
            <a:custGeom>
              <a:avLst/>
              <a:gdLst/>
              <a:ahLst/>
              <a:cxnLst/>
              <a:rect l="l" t="t" r="r" b="b"/>
              <a:pathLst>
                <a:path w="1011" h="896" extrusionOk="0">
                  <a:moveTo>
                    <a:pt x="547" y="0"/>
                  </a:moveTo>
                  <a:cubicBezTo>
                    <a:pt x="452" y="9"/>
                    <a:pt x="222" y="45"/>
                    <a:pt x="98" y="210"/>
                  </a:cubicBezTo>
                  <a:cubicBezTo>
                    <a:pt x="21" y="314"/>
                    <a:pt x="1" y="452"/>
                    <a:pt x="36" y="621"/>
                  </a:cubicBezTo>
                  <a:cubicBezTo>
                    <a:pt x="65" y="751"/>
                    <a:pt x="139" y="839"/>
                    <a:pt x="228" y="895"/>
                  </a:cubicBezTo>
                  <a:lnTo>
                    <a:pt x="231" y="895"/>
                  </a:lnTo>
                  <a:cubicBezTo>
                    <a:pt x="51" y="751"/>
                    <a:pt x="42" y="449"/>
                    <a:pt x="195" y="275"/>
                  </a:cubicBezTo>
                  <a:cubicBezTo>
                    <a:pt x="288" y="172"/>
                    <a:pt x="427" y="120"/>
                    <a:pt x="567" y="120"/>
                  </a:cubicBezTo>
                  <a:cubicBezTo>
                    <a:pt x="659" y="120"/>
                    <a:pt x="751" y="142"/>
                    <a:pt x="830" y="187"/>
                  </a:cubicBezTo>
                  <a:cubicBezTo>
                    <a:pt x="901" y="228"/>
                    <a:pt x="963" y="284"/>
                    <a:pt x="1011" y="349"/>
                  </a:cubicBezTo>
                  <a:cubicBezTo>
                    <a:pt x="999" y="281"/>
                    <a:pt x="972" y="219"/>
                    <a:pt x="931" y="166"/>
                  </a:cubicBezTo>
                  <a:cubicBezTo>
                    <a:pt x="851" y="62"/>
                    <a:pt x="721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784115" y="2740901"/>
              <a:ext cx="102506" cy="75485"/>
            </a:xfrm>
            <a:custGeom>
              <a:avLst/>
              <a:gdLst/>
              <a:ahLst/>
              <a:cxnLst/>
              <a:rect l="l" t="t" r="r" b="b"/>
              <a:pathLst>
                <a:path w="1032" h="760" extrusionOk="0">
                  <a:moveTo>
                    <a:pt x="577" y="1"/>
                  </a:moveTo>
                  <a:cubicBezTo>
                    <a:pt x="544" y="1"/>
                    <a:pt x="515" y="4"/>
                    <a:pt x="485" y="10"/>
                  </a:cubicBezTo>
                  <a:cubicBezTo>
                    <a:pt x="394" y="30"/>
                    <a:pt x="169" y="92"/>
                    <a:pt x="66" y="276"/>
                  </a:cubicBezTo>
                  <a:cubicBezTo>
                    <a:pt x="4" y="388"/>
                    <a:pt x="1" y="527"/>
                    <a:pt x="57" y="686"/>
                  </a:cubicBezTo>
                  <a:cubicBezTo>
                    <a:pt x="66" y="713"/>
                    <a:pt x="78" y="736"/>
                    <a:pt x="90" y="760"/>
                  </a:cubicBezTo>
                  <a:cubicBezTo>
                    <a:pt x="84" y="724"/>
                    <a:pt x="78" y="686"/>
                    <a:pt x="75" y="651"/>
                  </a:cubicBezTo>
                  <a:cubicBezTo>
                    <a:pt x="66" y="488"/>
                    <a:pt x="113" y="314"/>
                    <a:pt x="240" y="213"/>
                  </a:cubicBezTo>
                  <a:cubicBezTo>
                    <a:pt x="311" y="157"/>
                    <a:pt x="398" y="131"/>
                    <a:pt x="488" y="131"/>
                  </a:cubicBezTo>
                  <a:cubicBezTo>
                    <a:pt x="626" y="131"/>
                    <a:pt x="768" y="192"/>
                    <a:pt x="863" y="296"/>
                  </a:cubicBezTo>
                  <a:cubicBezTo>
                    <a:pt x="937" y="373"/>
                    <a:pt x="981" y="470"/>
                    <a:pt x="1011" y="571"/>
                  </a:cubicBezTo>
                  <a:cubicBezTo>
                    <a:pt x="1032" y="394"/>
                    <a:pt x="996" y="246"/>
                    <a:pt x="905" y="146"/>
                  </a:cubicBezTo>
                  <a:cubicBezTo>
                    <a:pt x="825" y="54"/>
                    <a:pt x="70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641579" y="2726003"/>
              <a:ext cx="100420" cy="64262"/>
            </a:xfrm>
            <a:custGeom>
              <a:avLst/>
              <a:gdLst/>
              <a:ahLst/>
              <a:cxnLst/>
              <a:rect l="l" t="t" r="r" b="b"/>
              <a:pathLst>
                <a:path w="1011" h="647" extrusionOk="0">
                  <a:moveTo>
                    <a:pt x="574" y="0"/>
                  </a:moveTo>
                  <a:cubicBezTo>
                    <a:pt x="544" y="0"/>
                    <a:pt x="512" y="3"/>
                    <a:pt x="485" y="9"/>
                  </a:cubicBezTo>
                  <a:cubicBezTo>
                    <a:pt x="391" y="30"/>
                    <a:pt x="166" y="92"/>
                    <a:pt x="66" y="275"/>
                  </a:cubicBezTo>
                  <a:cubicBezTo>
                    <a:pt x="7" y="378"/>
                    <a:pt x="1" y="502"/>
                    <a:pt x="45" y="647"/>
                  </a:cubicBezTo>
                  <a:cubicBezTo>
                    <a:pt x="60" y="461"/>
                    <a:pt x="166" y="278"/>
                    <a:pt x="334" y="195"/>
                  </a:cubicBezTo>
                  <a:cubicBezTo>
                    <a:pt x="400" y="164"/>
                    <a:pt x="471" y="150"/>
                    <a:pt x="542" y="150"/>
                  </a:cubicBezTo>
                  <a:cubicBezTo>
                    <a:pt x="723" y="150"/>
                    <a:pt x="907" y="242"/>
                    <a:pt x="1011" y="390"/>
                  </a:cubicBezTo>
                  <a:cubicBezTo>
                    <a:pt x="996" y="293"/>
                    <a:pt x="960" y="207"/>
                    <a:pt x="904" y="145"/>
                  </a:cubicBezTo>
                  <a:cubicBezTo>
                    <a:pt x="825" y="53"/>
                    <a:pt x="704" y="0"/>
                    <a:pt x="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592312" y="2931005"/>
              <a:ext cx="1589" cy="2781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lnTo>
                    <a:pt x="8" y="14"/>
                  </a:lnTo>
                  <a:lnTo>
                    <a:pt x="8" y="14"/>
                  </a:lnTo>
                  <a:cubicBezTo>
                    <a:pt x="6" y="9"/>
                    <a:pt x="3" y="5"/>
                    <a:pt x="1" y="1"/>
                  </a:cubicBezTo>
                  <a:close/>
                  <a:moveTo>
                    <a:pt x="8" y="14"/>
                  </a:moveTo>
                  <a:cubicBezTo>
                    <a:pt x="10" y="18"/>
                    <a:pt x="12" y="23"/>
                    <a:pt x="15" y="2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546522" y="2829199"/>
              <a:ext cx="100122" cy="94257"/>
            </a:xfrm>
            <a:custGeom>
              <a:avLst/>
              <a:gdLst/>
              <a:ahLst/>
              <a:cxnLst/>
              <a:rect l="l" t="t" r="r" b="b"/>
              <a:pathLst>
                <a:path w="1008" h="949" extrusionOk="0">
                  <a:moveTo>
                    <a:pt x="571" y="1"/>
                  </a:moveTo>
                  <a:cubicBezTo>
                    <a:pt x="479" y="1"/>
                    <a:pt x="255" y="19"/>
                    <a:pt x="119" y="169"/>
                  </a:cubicBezTo>
                  <a:cubicBezTo>
                    <a:pt x="36" y="264"/>
                    <a:pt x="1" y="397"/>
                    <a:pt x="19" y="565"/>
                  </a:cubicBezTo>
                  <a:cubicBezTo>
                    <a:pt x="42" y="777"/>
                    <a:pt x="196" y="904"/>
                    <a:pt x="361" y="949"/>
                  </a:cubicBezTo>
                  <a:cubicBezTo>
                    <a:pt x="278" y="872"/>
                    <a:pt x="208" y="783"/>
                    <a:pt x="160" y="680"/>
                  </a:cubicBezTo>
                  <a:cubicBezTo>
                    <a:pt x="92" y="532"/>
                    <a:pt x="89" y="343"/>
                    <a:pt x="196" y="216"/>
                  </a:cubicBezTo>
                  <a:cubicBezTo>
                    <a:pt x="270" y="125"/>
                    <a:pt x="390" y="81"/>
                    <a:pt x="511" y="81"/>
                  </a:cubicBezTo>
                  <a:cubicBezTo>
                    <a:pt x="558" y="81"/>
                    <a:pt x="606" y="88"/>
                    <a:pt x="651" y="101"/>
                  </a:cubicBezTo>
                  <a:cubicBezTo>
                    <a:pt x="789" y="140"/>
                    <a:pt x="907" y="234"/>
                    <a:pt x="1008" y="340"/>
                  </a:cubicBezTo>
                  <a:cubicBezTo>
                    <a:pt x="999" y="287"/>
                    <a:pt x="978" y="237"/>
                    <a:pt x="949" y="193"/>
                  </a:cubicBezTo>
                  <a:cubicBezTo>
                    <a:pt x="872" y="78"/>
                    <a:pt x="733" y="7"/>
                    <a:pt x="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990" name="Google Shape;2990;p37"/>
          <p:cNvGrpSpPr/>
          <p:nvPr/>
        </p:nvGrpSpPr>
        <p:grpSpPr>
          <a:xfrm>
            <a:off x="292619" y="4073778"/>
            <a:ext cx="579284" cy="913785"/>
            <a:chOff x="5358392" y="2703097"/>
            <a:chExt cx="579284" cy="913785"/>
          </a:xfrm>
        </p:grpSpPr>
        <p:sp>
          <p:nvSpPr>
            <p:cNvPr id="2991" name="Google Shape;2991;p37"/>
            <p:cNvSpPr/>
            <p:nvPr/>
          </p:nvSpPr>
          <p:spPr>
            <a:xfrm>
              <a:off x="5548061" y="2788237"/>
              <a:ext cx="322855" cy="622959"/>
            </a:xfrm>
            <a:custGeom>
              <a:avLst/>
              <a:gdLst/>
              <a:ahLst/>
              <a:cxnLst/>
              <a:rect l="l" t="t" r="r" b="b"/>
              <a:pathLst>
                <a:path w="1915" h="3695" extrusionOk="0">
                  <a:moveTo>
                    <a:pt x="1681" y="0"/>
                  </a:moveTo>
                  <a:lnTo>
                    <a:pt x="1" y="3311"/>
                  </a:lnTo>
                  <a:cubicBezTo>
                    <a:pt x="122" y="3432"/>
                    <a:pt x="196" y="3594"/>
                    <a:pt x="231" y="3695"/>
                  </a:cubicBezTo>
                  <a:cubicBezTo>
                    <a:pt x="497" y="3198"/>
                    <a:pt x="1776" y="682"/>
                    <a:pt x="1894" y="354"/>
                  </a:cubicBezTo>
                  <a:cubicBezTo>
                    <a:pt x="1915" y="301"/>
                    <a:pt x="1900" y="236"/>
                    <a:pt x="1850" y="165"/>
                  </a:cubicBezTo>
                  <a:cubicBezTo>
                    <a:pt x="1808" y="106"/>
                    <a:pt x="1752" y="50"/>
                    <a:pt x="168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5389245" y="2745414"/>
              <a:ext cx="359102" cy="588059"/>
            </a:xfrm>
            <a:custGeom>
              <a:avLst/>
              <a:gdLst/>
              <a:ahLst/>
              <a:cxnLst/>
              <a:rect l="l" t="t" r="r" b="b"/>
              <a:pathLst>
                <a:path w="2130" h="3488" extrusionOk="0">
                  <a:moveTo>
                    <a:pt x="1988" y="0"/>
                  </a:moveTo>
                  <a:cubicBezTo>
                    <a:pt x="1906" y="0"/>
                    <a:pt x="1846" y="24"/>
                    <a:pt x="1814" y="65"/>
                  </a:cubicBezTo>
                  <a:cubicBezTo>
                    <a:pt x="1616" y="325"/>
                    <a:pt x="231" y="2983"/>
                    <a:pt x="1" y="3488"/>
                  </a:cubicBezTo>
                  <a:cubicBezTo>
                    <a:pt x="151" y="3446"/>
                    <a:pt x="364" y="3405"/>
                    <a:pt x="432" y="3390"/>
                  </a:cubicBezTo>
                  <a:lnTo>
                    <a:pt x="2130" y="18"/>
                  </a:lnTo>
                  <a:cubicBezTo>
                    <a:pt x="2080" y="6"/>
                    <a:pt x="2033" y="0"/>
                    <a:pt x="198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5358392" y="2731421"/>
              <a:ext cx="527526" cy="885461"/>
            </a:xfrm>
            <a:custGeom>
              <a:avLst/>
              <a:gdLst/>
              <a:ahLst/>
              <a:cxnLst/>
              <a:rect l="l" t="t" r="r" b="b"/>
              <a:pathLst>
                <a:path w="3129" h="5252" extrusionOk="0">
                  <a:moveTo>
                    <a:pt x="2171" y="83"/>
                  </a:moveTo>
                  <a:cubicBezTo>
                    <a:pt x="2216" y="83"/>
                    <a:pt x="2263" y="89"/>
                    <a:pt x="2313" y="101"/>
                  </a:cubicBezTo>
                  <a:lnTo>
                    <a:pt x="615" y="3473"/>
                  </a:lnTo>
                  <a:cubicBezTo>
                    <a:pt x="547" y="3488"/>
                    <a:pt x="334" y="3529"/>
                    <a:pt x="184" y="3571"/>
                  </a:cubicBezTo>
                  <a:cubicBezTo>
                    <a:pt x="414" y="3063"/>
                    <a:pt x="1796" y="408"/>
                    <a:pt x="1997" y="148"/>
                  </a:cubicBezTo>
                  <a:cubicBezTo>
                    <a:pt x="2029" y="107"/>
                    <a:pt x="2089" y="83"/>
                    <a:pt x="2171" y="83"/>
                  </a:cubicBezTo>
                  <a:close/>
                  <a:moveTo>
                    <a:pt x="2396" y="124"/>
                  </a:moveTo>
                  <a:cubicBezTo>
                    <a:pt x="2511" y="160"/>
                    <a:pt x="2632" y="216"/>
                    <a:pt x="2738" y="287"/>
                  </a:cubicBezTo>
                  <a:lnTo>
                    <a:pt x="1055" y="3603"/>
                  </a:lnTo>
                  <a:cubicBezTo>
                    <a:pt x="990" y="3577"/>
                    <a:pt x="848" y="3521"/>
                    <a:pt x="703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4" y="387"/>
                    <a:pt x="2933" y="443"/>
                    <a:pt x="2975" y="502"/>
                  </a:cubicBezTo>
                  <a:cubicBezTo>
                    <a:pt x="3025" y="573"/>
                    <a:pt x="3040" y="638"/>
                    <a:pt x="3019" y="691"/>
                  </a:cubicBezTo>
                  <a:cubicBezTo>
                    <a:pt x="2901" y="1019"/>
                    <a:pt x="1622" y="3535"/>
                    <a:pt x="1356" y="4032"/>
                  </a:cubicBezTo>
                  <a:cubicBezTo>
                    <a:pt x="1321" y="3931"/>
                    <a:pt x="1247" y="3769"/>
                    <a:pt x="1126" y="3648"/>
                  </a:cubicBezTo>
                  <a:lnTo>
                    <a:pt x="2806" y="337"/>
                  </a:lnTo>
                  <a:close/>
                  <a:moveTo>
                    <a:pt x="641" y="3556"/>
                  </a:moveTo>
                  <a:cubicBezTo>
                    <a:pt x="822" y="3594"/>
                    <a:pt x="1014" y="3677"/>
                    <a:pt x="1052" y="3692"/>
                  </a:cubicBezTo>
                  <a:cubicBezTo>
                    <a:pt x="1203" y="3834"/>
                    <a:pt x="1282" y="4064"/>
                    <a:pt x="1303" y="4129"/>
                  </a:cubicBezTo>
                  <a:cubicBezTo>
                    <a:pt x="1220" y="4244"/>
                    <a:pt x="907" y="4593"/>
                    <a:pt x="627" y="4853"/>
                  </a:cubicBezTo>
                  <a:cubicBezTo>
                    <a:pt x="473" y="4714"/>
                    <a:pt x="302" y="4643"/>
                    <a:pt x="110" y="4643"/>
                  </a:cubicBezTo>
                  <a:cubicBezTo>
                    <a:pt x="98" y="4274"/>
                    <a:pt x="116" y="3816"/>
                    <a:pt x="148" y="3668"/>
                  </a:cubicBezTo>
                  <a:cubicBezTo>
                    <a:pt x="293" y="3624"/>
                    <a:pt x="588" y="3565"/>
                    <a:pt x="641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29" y="4788"/>
                    <a:pt x="565" y="4909"/>
                  </a:cubicBezTo>
                  <a:cubicBezTo>
                    <a:pt x="305" y="5142"/>
                    <a:pt x="213" y="5169"/>
                    <a:pt x="187" y="5169"/>
                  </a:cubicBezTo>
                  <a:lnTo>
                    <a:pt x="181" y="5166"/>
                  </a:lnTo>
                  <a:cubicBezTo>
                    <a:pt x="175" y="5163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3"/>
                    <a:pt x="1929" y="98"/>
                  </a:cubicBezTo>
                  <a:cubicBezTo>
                    <a:pt x="1713" y="378"/>
                    <a:pt x="122" y="3447"/>
                    <a:pt x="71" y="3624"/>
                  </a:cubicBezTo>
                  <a:cubicBezTo>
                    <a:pt x="48" y="3710"/>
                    <a:pt x="1" y="4383"/>
                    <a:pt x="33" y="4835"/>
                  </a:cubicBezTo>
                  <a:cubicBezTo>
                    <a:pt x="57" y="5201"/>
                    <a:pt x="113" y="5228"/>
                    <a:pt x="142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6" y="5251"/>
                    <a:pt x="423" y="5136"/>
                  </a:cubicBezTo>
                  <a:cubicBezTo>
                    <a:pt x="426" y="5130"/>
                    <a:pt x="432" y="5127"/>
                    <a:pt x="435" y="5124"/>
                  </a:cubicBezTo>
                  <a:cubicBezTo>
                    <a:pt x="441" y="5121"/>
                    <a:pt x="447" y="5118"/>
                    <a:pt x="452" y="5112"/>
                  </a:cubicBezTo>
                  <a:cubicBezTo>
                    <a:pt x="810" y="4838"/>
                    <a:pt x="1327" y="4244"/>
                    <a:pt x="1383" y="4159"/>
                  </a:cubicBezTo>
                  <a:cubicBezTo>
                    <a:pt x="1462" y="4032"/>
                    <a:pt x="2966" y="1078"/>
                    <a:pt x="3099" y="721"/>
                  </a:cubicBezTo>
                  <a:cubicBezTo>
                    <a:pt x="3128" y="641"/>
                    <a:pt x="3107" y="550"/>
                    <a:pt x="3042" y="452"/>
                  </a:cubicBezTo>
                  <a:cubicBezTo>
                    <a:pt x="2918" y="275"/>
                    <a:pt x="2638" y="104"/>
                    <a:pt x="2384" y="33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5476914" y="2752326"/>
              <a:ext cx="343254" cy="586711"/>
            </a:xfrm>
            <a:custGeom>
              <a:avLst/>
              <a:gdLst/>
              <a:ahLst/>
              <a:cxnLst/>
              <a:rect l="l" t="t" r="r" b="b"/>
              <a:pathLst>
                <a:path w="2036" h="3480" extrusionOk="0">
                  <a:moveTo>
                    <a:pt x="1693" y="0"/>
                  </a:moveTo>
                  <a:lnTo>
                    <a:pt x="0" y="3358"/>
                  </a:lnTo>
                  <a:cubicBezTo>
                    <a:pt x="145" y="3397"/>
                    <a:pt x="287" y="3453"/>
                    <a:pt x="352" y="3479"/>
                  </a:cubicBezTo>
                  <a:lnTo>
                    <a:pt x="2035" y="163"/>
                  </a:lnTo>
                  <a:cubicBezTo>
                    <a:pt x="1929" y="92"/>
                    <a:pt x="1808" y="36"/>
                    <a:pt x="169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5374914" y="3330945"/>
              <a:ext cx="202817" cy="218668"/>
            </a:xfrm>
            <a:custGeom>
              <a:avLst/>
              <a:gdLst/>
              <a:ahLst/>
              <a:cxnLst/>
              <a:rect l="l" t="t" r="r" b="b"/>
              <a:pathLst>
                <a:path w="1203" h="1297" extrusionOk="0">
                  <a:moveTo>
                    <a:pt x="543" y="0"/>
                  </a:moveTo>
                  <a:cubicBezTo>
                    <a:pt x="490" y="9"/>
                    <a:pt x="195" y="68"/>
                    <a:pt x="50" y="112"/>
                  </a:cubicBezTo>
                  <a:cubicBezTo>
                    <a:pt x="18" y="263"/>
                    <a:pt x="0" y="718"/>
                    <a:pt x="12" y="1087"/>
                  </a:cubicBezTo>
                  <a:cubicBezTo>
                    <a:pt x="204" y="1087"/>
                    <a:pt x="375" y="1158"/>
                    <a:pt x="529" y="1297"/>
                  </a:cubicBezTo>
                  <a:cubicBezTo>
                    <a:pt x="806" y="1037"/>
                    <a:pt x="1122" y="688"/>
                    <a:pt x="1202" y="573"/>
                  </a:cubicBezTo>
                  <a:cubicBezTo>
                    <a:pt x="1184" y="508"/>
                    <a:pt x="1105" y="278"/>
                    <a:pt x="954" y="136"/>
                  </a:cubicBezTo>
                  <a:cubicBezTo>
                    <a:pt x="916" y="121"/>
                    <a:pt x="724" y="38"/>
                    <a:pt x="54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5377275" y="3528538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5"/>
                    <a:pt x="69" y="438"/>
                  </a:cubicBezTo>
                  <a:lnTo>
                    <a:pt x="75" y="441"/>
                  </a:lnTo>
                  <a:cubicBezTo>
                    <a:pt x="101" y="441"/>
                    <a:pt x="193" y="414"/>
                    <a:pt x="453" y="181"/>
                  </a:cubicBezTo>
                  <a:cubicBezTo>
                    <a:pt x="317" y="60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5389245" y="2745751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6" y="22"/>
                    <a:pt x="1814" y="63"/>
                  </a:cubicBezTo>
                  <a:cubicBezTo>
                    <a:pt x="1616" y="323"/>
                    <a:pt x="231" y="2981"/>
                    <a:pt x="1" y="3486"/>
                  </a:cubicBezTo>
                  <a:cubicBezTo>
                    <a:pt x="21" y="3480"/>
                    <a:pt x="39" y="3474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7" y="146"/>
                    <a:pt x="19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5374914" y="3346287"/>
              <a:ext cx="20568" cy="167415"/>
            </a:xfrm>
            <a:custGeom>
              <a:avLst/>
              <a:gdLst/>
              <a:ahLst/>
              <a:cxnLst/>
              <a:rect l="l" t="t" r="r" b="b"/>
              <a:pathLst>
                <a:path w="122" h="993" extrusionOk="0">
                  <a:moveTo>
                    <a:pt x="121" y="1"/>
                  </a:moveTo>
                  <a:lnTo>
                    <a:pt x="121" y="1"/>
                  </a:lnTo>
                  <a:cubicBezTo>
                    <a:pt x="95" y="7"/>
                    <a:pt x="71" y="15"/>
                    <a:pt x="50" y="21"/>
                  </a:cubicBezTo>
                  <a:cubicBezTo>
                    <a:pt x="18" y="169"/>
                    <a:pt x="0" y="624"/>
                    <a:pt x="12" y="993"/>
                  </a:cubicBezTo>
                  <a:cubicBezTo>
                    <a:pt x="62" y="665"/>
                    <a:pt x="98" y="334"/>
                    <a:pt x="12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5599819" y="2759745"/>
              <a:ext cx="322855" cy="623127"/>
            </a:xfrm>
            <a:custGeom>
              <a:avLst/>
              <a:gdLst/>
              <a:ahLst/>
              <a:cxnLst/>
              <a:rect l="l" t="t" r="r" b="b"/>
              <a:pathLst>
                <a:path w="1915" h="3696" extrusionOk="0">
                  <a:moveTo>
                    <a:pt x="1681" y="1"/>
                  </a:moveTo>
                  <a:lnTo>
                    <a:pt x="1" y="3314"/>
                  </a:lnTo>
                  <a:cubicBezTo>
                    <a:pt x="122" y="3432"/>
                    <a:pt x="196" y="3595"/>
                    <a:pt x="231" y="3695"/>
                  </a:cubicBezTo>
                  <a:cubicBezTo>
                    <a:pt x="497" y="3199"/>
                    <a:pt x="1776" y="683"/>
                    <a:pt x="1894" y="358"/>
                  </a:cubicBezTo>
                  <a:cubicBezTo>
                    <a:pt x="1915" y="302"/>
                    <a:pt x="1900" y="240"/>
                    <a:pt x="1850" y="166"/>
                  </a:cubicBezTo>
                  <a:cubicBezTo>
                    <a:pt x="1808" y="110"/>
                    <a:pt x="1752" y="51"/>
                    <a:pt x="168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5441003" y="2717427"/>
              <a:ext cx="359271" cy="587722"/>
            </a:xfrm>
            <a:custGeom>
              <a:avLst/>
              <a:gdLst/>
              <a:ahLst/>
              <a:cxnLst/>
              <a:rect l="l" t="t" r="r" b="b"/>
              <a:pathLst>
                <a:path w="2131" h="3486" extrusionOk="0">
                  <a:moveTo>
                    <a:pt x="1991" y="1"/>
                  </a:moveTo>
                  <a:cubicBezTo>
                    <a:pt x="1906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151" y="3444"/>
                    <a:pt x="364" y="3403"/>
                    <a:pt x="432" y="3391"/>
                  </a:cubicBezTo>
                  <a:lnTo>
                    <a:pt x="2130" y="15"/>
                  </a:lnTo>
                  <a:cubicBezTo>
                    <a:pt x="2080" y="7"/>
                    <a:pt x="2033" y="1"/>
                    <a:pt x="1991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5410151" y="2703097"/>
              <a:ext cx="527526" cy="885292"/>
            </a:xfrm>
            <a:custGeom>
              <a:avLst/>
              <a:gdLst/>
              <a:ahLst/>
              <a:cxnLst/>
              <a:rect l="l" t="t" r="r" b="b"/>
              <a:pathLst>
                <a:path w="3129" h="5251" extrusionOk="0">
                  <a:moveTo>
                    <a:pt x="2174" y="86"/>
                  </a:moveTo>
                  <a:cubicBezTo>
                    <a:pt x="2216" y="86"/>
                    <a:pt x="2263" y="92"/>
                    <a:pt x="2313" y="100"/>
                  </a:cubicBezTo>
                  <a:lnTo>
                    <a:pt x="615" y="3476"/>
                  </a:lnTo>
                  <a:cubicBezTo>
                    <a:pt x="547" y="3488"/>
                    <a:pt x="334" y="3529"/>
                    <a:pt x="184" y="3570"/>
                  </a:cubicBezTo>
                  <a:cubicBezTo>
                    <a:pt x="414" y="3065"/>
                    <a:pt x="1799" y="408"/>
                    <a:pt x="1997" y="148"/>
                  </a:cubicBezTo>
                  <a:cubicBezTo>
                    <a:pt x="2030" y="106"/>
                    <a:pt x="2089" y="86"/>
                    <a:pt x="2174" y="86"/>
                  </a:cubicBezTo>
                  <a:close/>
                  <a:moveTo>
                    <a:pt x="2396" y="124"/>
                  </a:moveTo>
                  <a:cubicBezTo>
                    <a:pt x="2511" y="159"/>
                    <a:pt x="2632" y="219"/>
                    <a:pt x="2738" y="286"/>
                  </a:cubicBezTo>
                  <a:lnTo>
                    <a:pt x="1055" y="3603"/>
                  </a:lnTo>
                  <a:cubicBezTo>
                    <a:pt x="990" y="3576"/>
                    <a:pt x="848" y="3520"/>
                    <a:pt x="704" y="3485"/>
                  </a:cubicBezTo>
                  <a:lnTo>
                    <a:pt x="2396" y="124"/>
                  </a:lnTo>
                  <a:close/>
                  <a:moveTo>
                    <a:pt x="2806" y="337"/>
                  </a:moveTo>
                  <a:cubicBezTo>
                    <a:pt x="2877" y="387"/>
                    <a:pt x="2933" y="446"/>
                    <a:pt x="2975" y="502"/>
                  </a:cubicBezTo>
                  <a:cubicBezTo>
                    <a:pt x="3025" y="576"/>
                    <a:pt x="3040" y="638"/>
                    <a:pt x="3019" y="694"/>
                  </a:cubicBezTo>
                  <a:cubicBezTo>
                    <a:pt x="2901" y="1019"/>
                    <a:pt x="1622" y="3535"/>
                    <a:pt x="1356" y="4031"/>
                  </a:cubicBezTo>
                  <a:cubicBezTo>
                    <a:pt x="1321" y="3931"/>
                    <a:pt x="1247" y="3768"/>
                    <a:pt x="1126" y="3647"/>
                  </a:cubicBezTo>
                  <a:lnTo>
                    <a:pt x="2806" y="337"/>
                  </a:lnTo>
                  <a:close/>
                  <a:moveTo>
                    <a:pt x="642" y="3556"/>
                  </a:moveTo>
                  <a:cubicBezTo>
                    <a:pt x="825" y="3594"/>
                    <a:pt x="1014" y="3677"/>
                    <a:pt x="1052" y="3692"/>
                  </a:cubicBezTo>
                  <a:cubicBezTo>
                    <a:pt x="1206" y="3833"/>
                    <a:pt x="1282" y="4064"/>
                    <a:pt x="1303" y="4129"/>
                  </a:cubicBezTo>
                  <a:cubicBezTo>
                    <a:pt x="1220" y="4244"/>
                    <a:pt x="907" y="4592"/>
                    <a:pt x="627" y="4852"/>
                  </a:cubicBezTo>
                  <a:cubicBezTo>
                    <a:pt x="476" y="4713"/>
                    <a:pt x="302" y="4643"/>
                    <a:pt x="113" y="4643"/>
                  </a:cubicBezTo>
                  <a:lnTo>
                    <a:pt x="110" y="4643"/>
                  </a:lnTo>
                  <a:cubicBezTo>
                    <a:pt x="98" y="4273"/>
                    <a:pt x="116" y="3819"/>
                    <a:pt x="148" y="3668"/>
                  </a:cubicBezTo>
                  <a:cubicBezTo>
                    <a:pt x="293" y="3624"/>
                    <a:pt x="588" y="3565"/>
                    <a:pt x="642" y="3556"/>
                  </a:cubicBezTo>
                  <a:close/>
                  <a:moveTo>
                    <a:pt x="113" y="4728"/>
                  </a:moveTo>
                  <a:cubicBezTo>
                    <a:pt x="278" y="4728"/>
                    <a:pt x="432" y="4790"/>
                    <a:pt x="565" y="4911"/>
                  </a:cubicBezTo>
                  <a:cubicBezTo>
                    <a:pt x="305" y="5142"/>
                    <a:pt x="216" y="5168"/>
                    <a:pt x="187" y="5168"/>
                  </a:cubicBezTo>
                  <a:lnTo>
                    <a:pt x="181" y="5168"/>
                  </a:lnTo>
                  <a:cubicBezTo>
                    <a:pt x="175" y="5162"/>
                    <a:pt x="128" y="5115"/>
                    <a:pt x="113" y="4728"/>
                  </a:cubicBezTo>
                  <a:close/>
                  <a:moveTo>
                    <a:pt x="2171" y="0"/>
                  </a:moveTo>
                  <a:cubicBezTo>
                    <a:pt x="2062" y="0"/>
                    <a:pt x="1979" y="35"/>
                    <a:pt x="1929" y="97"/>
                  </a:cubicBezTo>
                  <a:cubicBezTo>
                    <a:pt x="1714" y="378"/>
                    <a:pt x="122" y="3446"/>
                    <a:pt x="72" y="3624"/>
                  </a:cubicBezTo>
                  <a:cubicBezTo>
                    <a:pt x="48" y="3709"/>
                    <a:pt x="1" y="4383"/>
                    <a:pt x="33" y="4834"/>
                  </a:cubicBezTo>
                  <a:cubicBezTo>
                    <a:pt x="57" y="5201"/>
                    <a:pt x="113" y="5227"/>
                    <a:pt x="143" y="5242"/>
                  </a:cubicBezTo>
                  <a:cubicBezTo>
                    <a:pt x="154" y="5248"/>
                    <a:pt x="169" y="5251"/>
                    <a:pt x="187" y="5251"/>
                  </a:cubicBezTo>
                  <a:cubicBezTo>
                    <a:pt x="210" y="5251"/>
                    <a:pt x="267" y="5251"/>
                    <a:pt x="423" y="5136"/>
                  </a:cubicBezTo>
                  <a:cubicBezTo>
                    <a:pt x="426" y="5133"/>
                    <a:pt x="432" y="5130"/>
                    <a:pt x="435" y="5127"/>
                  </a:cubicBezTo>
                  <a:cubicBezTo>
                    <a:pt x="441" y="5121"/>
                    <a:pt x="447" y="5118"/>
                    <a:pt x="453" y="5112"/>
                  </a:cubicBezTo>
                  <a:cubicBezTo>
                    <a:pt x="810" y="4840"/>
                    <a:pt x="1327" y="4244"/>
                    <a:pt x="1383" y="4158"/>
                  </a:cubicBezTo>
                  <a:cubicBezTo>
                    <a:pt x="1463" y="4031"/>
                    <a:pt x="2966" y="1078"/>
                    <a:pt x="3099" y="724"/>
                  </a:cubicBezTo>
                  <a:cubicBezTo>
                    <a:pt x="3128" y="641"/>
                    <a:pt x="3111" y="549"/>
                    <a:pt x="3043" y="455"/>
                  </a:cubicBezTo>
                  <a:cubicBezTo>
                    <a:pt x="2916" y="275"/>
                    <a:pt x="2638" y="103"/>
                    <a:pt x="2384" y="32"/>
                  </a:cubicBezTo>
                  <a:cubicBezTo>
                    <a:pt x="2310" y="12"/>
                    <a:pt x="2236" y="0"/>
                    <a:pt x="2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5528673" y="2724002"/>
              <a:ext cx="343254" cy="586542"/>
            </a:xfrm>
            <a:custGeom>
              <a:avLst/>
              <a:gdLst/>
              <a:ahLst/>
              <a:cxnLst/>
              <a:rect l="l" t="t" r="r" b="b"/>
              <a:pathLst>
                <a:path w="2036" h="3479" extrusionOk="0">
                  <a:moveTo>
                    <a:pt x="1693" y="0"/>
                  </a:moveTo>
                  <a:lnTo>
                    <a:pt x="1" y="3361"/>
                  </a:lnTo>
                  <a:cubicBezTo>
                    <a:pt x="145" y="3396"/>
                    <a:pt x="287" y="3452"/>
                    <a:pt x="352" y="3479"/>
                  </a:cubicBezTo>
                  <a:lnTo>
                    <a:pt x="2035" y="162"/>
                  </a:lnTo>
                  <a:cubicBezTo>
                    <a:pt x="1929" y="95"/>
                    <a:pt x="1808" y="35"/>
                    <a:pt x="1693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5426673" y="3302452"/>
              <a:ext cx="202817" cy="219342"/>
            </a:xfrm>
            <a:custGeom>
              <a:avLst/>
              <a:gdLst/>
              <a:ahLst/>
              <a:cxnLst/>
              <a:rect l="l" t="t" r="r" b="b"/>
              <a:pathLst>
                <a:path w="1203" h="1301" extrusionOk="0">
                  <a:moveTo>
                    <a:pt x="544" y="1"/>
                  </a:moveTo>
                  <a:cubicBezTo>
                    <a:pt x="490" y="10"/>
                    <a:pt x="195" y="69"/>
                    <a:pt x="50" y="113"/>
                  </a:cubicBezTo>
                  <a:cubicBezTo>
                    <a:pt x="18" y="264"/>
                    <a:pt x="0" y="718"/>
                    <a:pt x="12" y="1088"/>
                  </a:cubicBezTo>
                  <a:cubicBezTo>
                    <a:pt x="204" y="1088"/>
                    <a:pt x="375" y="1161"/>
                    <a:pt x="526" y="1300"/>
                  </a:cubicBezTo>
                  <a:cubicBezTo>
                    <a:pt x="806" y="1037"/>
                    <a:pt x="1122" y="689"/>
                    <a:pt x="1202" y="574"/>
                  </a:cubicBezTo>
                  <a:cubicBezTo>
                    <a:pt x="1184" y="509"/>
                    <a:pt x="1105" y="281"/>
                    <a:pt x="954" y="137"/>
                  </a:cubicBezTo>
                  <a:cubicBezTo>
                    <a:pt x="916" y="122"/>
                    <a:pt x="724" y="39"/>
                    <a:pt x="544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5429033" y="3500214"/>
              <a:ext cx="76372" cy="74350"/>
            </a:xfrm>
            <a:custGeom>
              <a:avLst/>
              <a:gdLst/>
              <a:ahLst/>
              <a:cxnLst/>
              <a:rect l="l" t="t" r="r" b="b"/>
              <a:pathLst>
                <a:path w="453" h="441" extrusionOk="0">
                  <a:moveTo>
                    <a:pt x="1" y="0"/>
                  </a:moveTo>
                  <a:cubicBezTo>
                    <a:pt x="16" y="387"/>
                    <a:pt x="63" y="434"/>
                    <a:pt x="69" y="440"/>
                  </a:cubicBezTo>
                  <a:lnTo>
                    <a:pt x="75" y="440"/>
                  </a:lnTo>
                  <a:cubicBezTo>
                    <a:pt x="104" y="440"/>
                    <a:pt x="193" y="414"/>
                    <a:pt x="453" y="180"/>
                  </a:cubicBezTo>
                  <a:cubicBezTo>
                    <a:pt x="320" y="62"/>
                    <a:pt x="166" y="0"/>
                    <a:pt x="1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5441003" y="2717427"/>
              <a:ext cx="334825" cy="587722"/>
            </a:xfrm>
            <a:custGeom>
              <a:avLst/>
              <a:gdLst/>
              <a:ahLst/>
              <a:cxnLst/>
              <a:rect l="l" t="t" r="r" b="b"/>
              <a:pathLst>
                <a:path w="1986" h="3486" extrusionOk="0">
                  <a:moveTo>
                    <a:pt x="1985" y="1"/>
                  </a:moveTo>
                  <a:cubicBezTo>
                    <a:pt x="1903" y="1"/>
                    <a:pt x="1847" y="21"/>
                    <a:pt x="1814" y="63"/>
                  </a:cubicBezTo>
                  <a:cubicBezTo>
                    <a:pt x="1616" y="323"/>
                    <a:pt x="231" y="2980"/>
                    <a:pt x="1" y="3485"/>
                  </a:cubicBezTo>
                  <a:cubicBezTo>
                    <a:pt x="22" y="3480"/>
                    <a:pt x="39" y="3477"/>
                    <a:pt x="60" y="3471"/>
                  </a:cubicBezTo>
                  <a:cubicBezTo>
                    <a:pt x="627" y="2455"/>
                    <a:pt x="1194" y="1442"/>
                    <a:pt x="1761" y="426"/>
                  </a:cubicBezTo>
                  <a:cubicBezTo>
                    <a:pt x="1841" y="287"/>
                    <a:pt x="1918" y="145"/>
                    <a:pt x="1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5426673" y="3317963"/>
              <a:ext cx="20568" cy="167921"/>
            </a:xfrm>
            <a:custGeom>
              <a:avLst/>
              <a:gdLst/>
              <a:ahLst/>
              <a:cxnLst/>
              <a:rect l="l" t="t" r="r" b="b"/>
              <a:pathLst>
                <a:path w="122" h="996" extrusionOk="0">
                  <a:moveTo>
                    <a:pt x="121" y="0"/>
                  </a:moveTo>
                  <a:lnTo>
                    <a:pt x="121" y="0"/>
                  </a:lnTo>
                  <a:cubicBezTo>
                    <a:pt x="95" y="6"/>
                    <a:pt x="71" y="15"/>
                    <a:pt x="50" y="21"/>
                  </a:cubicBezTo>
                  <a:cubicBezTo>
                    <a:pt x="18" y="172"/>
                    <a:pt x="0" y="623"/>
                    <a:pt x="12" y="996"/>
                  </a:cubicBezTo>
                  <a:cubicBezTo>
                    <a:pt x="62" y="665"/>
                    <a:pt x="98" y="334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058" name="Google Shape;3058;p37"/>
          <p:cNvGrpSpPr/>
          <p:nvPr/>
        </p:nvGrpSpPr>
        <p:grpSpPr>
          <a:xfrm>
            <a:off x="7989864" y="3969756"/>
            <a:ext cx="951031" cy="1013425"/>
            <a:chOff x="7116547" y="3397708"/>
            <a:chExt cx="951031" cy="1013425"/>
          </a:xfrm>
        </p:grpSpPr>
        <p:sp>
          <p:nvSpPr>
            <p:cNvPr id="3059" name="Google Shape;3059;p37"/>
            <p:cNvSpPr/>
            <p:nvPr/>
          </p:nvSpPr>
          <p:spPr>
            <a:xfrm>
              <a:off x="7137958" y="4142055"/>
              <a:ext cx="51926" cy="55468"/>
            </a:xfrm>
            <a:custGeom>
              <a:avLst/>
              <a:gdLst/>
              <a:ahLst/>
              <a:cxnLst/>
              <a:rect l="l" t="t" r="r" b="b"/>
              <a:pathLst>
                <a:path w="308" h="329" extrusionOk="0">
                  <a:moveTo>
                    <a:pt x="118" y="1"/>
                  </a:moveTo>
                  <a:cubicBezTo>
                    <a:pt x="50" y="80"/>
                    <a:pt x="0" y="175"/>
                    <a:pt x="39" y="249"/>
                  </a:cubicBezTo>
                  <a:cubicBezTo>
                    <a:pt x="68" y="305"/>
                    <a:pt x="121" y="328"/>
                    <a:pt x="204" y="328"/>
                  </a:cubicBezTo>
                  <a:cubicBezTo>
                    <a:pt x="239" y="328"/>
                    <a:pt x="275" y="325"/>
                    <a:pt x="307" y="317"/>
                  </a:cubicBezTo>
                  <a:cubicBezTo>
                    <a:pt x="233" y="219"/>
                    <a:pt x="168" y="113"/>
                    <a:pt x="1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7495378" y="4358700"/>
              <a:ext cx="65414" cy="38608"/>
            </a:xfrm>
            <a:custGeom>
              <a:avLst/>
              <a:gdLst/>
              <a:ahLst/>
              <a:cxnLst/>
              <a:rect l="l" t="t" r="r" b="b"/>
              <a:pathLst>
                <a:path w="388" h="229" extrusionOk="0">
                  <a:moveTo>
                    <a:pt x="387" y="0"/>
                  </a:moveTo>
                  <a:lnTo>
                    <a:pt x="387" y="0"/>
                  </a:lnTo>
                  <a:cubicBezTo>
                    <a:pt x="311" y="9"/>
                    <a:pt x="231" y="15"/>
                    <a:pt x="151" y="15"/>
                  </a:cubicBezTo>
                  <a:cubicBezTo>
                    <a:pt x="101" y="15"/>
                    <a:pt x="51" y="12"/>
                    <a:pt x="1" y="9"/>
                  </a:cubicBezTo>
                  <a:lnTo>
                    <a:pt x="1" y="9"/>
                  </a:lnTo>
                  <a:cubicBezTo>
                    <a:pt x="35" y="109"/>
                    <a:pt x="94" y="228"/>
                    <a:pt x="202" y="228"/>
                  </a:cubicBezTo>
                  <a:cubicBezTo>
                    <a:pt x="205" y="228"/>
                    <a:pt x="209" y="228"/>
                    <a:pt x="213" y="228"/>
                  </a:cubicBezTo>
                  <a:cubicBezTo>
                    <a:pt x="305" y="219"/>
                    <a:pt x="358" y="112"/>
                    <a:pt x="38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7822452" y="3749734"/>
              <a:ext cx="31527" cy="37428"/>
            </a:xfrm>
            <a:custGeom>
              <a:avLst/>
              <a:gdLst/>
              <a:ahLst/>
              <a:cxnLst/>
              <a:rect l="l" t="t" r="r" b="b"/>
              <a:pathLst>
                <a:path w="187" h="222" extrusionOk="0">
                  <a:moveTo>
                    <a:pt x="78" y="0"/>
                  </a:moveTo>
                  <a:lnTo>
                    <a:pt x="1" y="39"/>
                  </a:lnTo>
                  <a:cubicBezTo>
                    <a:pt x="48" y="101"/>
                    <a:pt x="92" y="163"/>
                    <a:pt x="128" y="222"/>
                  </a:cubicBezTo>
                  <a:lnTo>
                    <a:pt x="187" y="160"/>
                  </a:lnTo>
                  <a:cubicBezTo>
                    <a:pt x="148" y="107"/>
                    <a:pt x="110" y="54"/>
                    <a:pt x="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7516284" y="3590918"/>
              <a:ext cx="39451" cy="16017"/>
            </a:xfrm>
            <a:custGeom>
              <a:avLst/>
              <a:gdLst/>
              <a:ahLst/>
              <a:cxnLst/>
              <a:rect l="l" t="t" r="r" b="b"/>
              <a:pathLst>
                <a:path w="234" h="95" extrusionOk="0">
                  <a:moveTo>
                    <a:pt x="15" y="0"/>
                  </a:moveTo>
                  <a:lnTo>
                    <a:pt x="1" y="68"/>
                  </a:lnTo>
                  <a:cubicBezTo>
                    <a:pt x="77" y="71"/>
                    <a:pt x="157" y="83"/>
                    <a:pt x="234" y="95"/>
                  </a:cubicBezTo>
                  <a:lnTo>
                    <a:pt x="225" y="15"/>
                  </a:lnTo>
                  <a:cubicBezTo>
                    <a:pt x="157" y="12"/>
                    <a:pt x="86" y="9"/>
                    <a:pt x="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7692128" y="3634247"/>
              <a:ext cx="23940" cy="26975"/>
            </a:xfrm>
            <a:custGeom>
              <a:avLst/>
              <a:gdLst/>
              <a:ahLst/>
              <a:cxnLst/>
              <a:rect l="l" t="t" r="r" b="b"/>
              <a:pathLst>
                <a:path w="142" h="160" extrusionOk="0">
                  <a:moveTo>
                    <a:pt x="65" y="0"/>
                  </a:moveTo>
                  <a:lnTo>
                    <a:pt x="0" y="110"/>
                  </a:lnTo>
                  <a:cubicBezTo>
                    <a:pt x="36" y="124"/>
                    <a:pt x="68" y="142"/>
                    <a:pt x="98" y="160"/>
                  </a:cubicBezTo>
                  <a:lnTo>
                    <a:pt x="142" y="45"/>
                  </a:lnTo>
                  <a:cubicBezTo>
                    <a:pt x="118" y="30"/>
                    <a:pt x="92" y="15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7120930" y="3615870"/>
              <a:ext cx="779403" cy="731028"/>
            </a:xfrm>
            <a:custGeom>
              <a:avLst/>
              <a:gdLst/>
              <a:ahLst/>
              <a:cxnLst/>
              <a:rect l="l" t="t" r="r" b="b"/>
              <a:pathLst>
                <a:path w="4623" h="4336" extrusionOk="0">
                  <a:moveTo>
                    <a:pt x="2239" y="174"/>
                  </a:moveTo>
                  <a:cubicBezTo>
                    <a:pt x="2399" y="174"/>
                    <a:pt x="2564" y="198"/>
                    <a:pt x="2730" y="242"/>
                  </a:cubicBezTo>
                  <a:cubicBezTo>
                    <a:pt x="3639" y="481"/>
                    <a:pt x="4032" y="1007"/>
                    <a:pt x="4200" y="1406"/>
                  </a:cubicBezTo>
                  <a:cubicBezTo>
                    <a:pt x="4439" y="1967"/>
                    <a:pt x="4380" y="2631"/>
                    <a:pt x="4044" y="3228"/>
                  </a:cubicBezTo>
                  <a:cubicBezTo>
                    <a:pt x="3719" y="3807"/>
                    <a:pt x="3075" y="4167"/>
                    <a:pt x="2366" y="4167"/>
                  </a:cubicBezTo>
                  <a:cubicBezTo>
                    <a:pt x="1725" y="4167"/>
                    <a:pt x="1108" y="3869"/>
                    <a:pt x="674" y="3355"/>
                  </a:cubicBezTo>
                  <a:cubicBezTo>
                    <a:pt x="249" y="2853"/>
                    <a:pt x="187" y="2070"/>
                    <a:pt x="515" y="1364"/>
                  </a:cubicBezTo>
                  <a:cubicBezTo>
                    <a:pt x="857" y="632"/>
                    <a:pt x="1516" y="174"/>
                    <a:pt x="2239" y="174"/>
                  </a:cubicBezTo>
                  <a:close/>
                  <a:moveTo>
                    <a:pt x="2227" y="0"/>
                  </a:moveTo>
                  <a:cubicBezTo>
                    <a:pt x="1445" y="0"/>
                    <a:pt x="727" y="496"/>
                    <a:pt x="355" y="1294"/>
                  </a:cubicBezTo>
                  <a:cubicBezTo>
                    <a:pt x="1" y="2061"/>
                    <a:pt x="66" y="2909"/>
                    <a:pt x="523" y="3449"/>
                  </a:cubicBezTo>
                  <a:cubicBezTo>
                    <a:pt x="1005" y="4022"/>
                    <a:pt x="1660" y="4335"/>
                    <a:pt x="2372" y="4335"/>
                  </a:cubicBezTo>
                  <a:cubicBezTo>
                    <a:pt x="3140" y="4335"/>
                    <a:pt x="3840" y="3949"/>
                    <a:pt x="4191" y="3322"/>
                  </a:cubicBezTo>
                  <a:cubicBezTo>
                    <a:pt x="4558" y="2670"/>
                    <a:pt x="4623" y="1946"/>
                    <a:pt x="4363" y="1335"/>
                  </a:cubicBezTo>
                  <a:cubicBezTo>
                    <a:pt x="4182" y="904"/>
                    <a:pt x="3754" y="334"/>
                    <a:pt x="2759" y="71"/>
                  </a:cubicBezTo>
                  <a:cubicBezTo>
                    <a:pt x="2579" y="24"/>
                    <a:pt x="2402" y="0"/>
                    <a:pt x="222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7167799" y="3659536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79" y="1681"/>
                  </a:cubicBezTo>
                  <a:cubicBezTo>
                    <a:pt x="2115" y="1693"/>
                    <a:pt x="2144" y="1711"/>
                    <a:pt x="2168" y="1732"/>
                  </a:cubicBezTo>
                  <a:cubicBezTo>
                    <a:pt x="2446" y="1678"/>
                    <a:pt x="3219" y="1534"/>
                    <a:pt x="3544" y="1534"/>
                  </a:cubicBezTo>
                  <a:cubicBezTo>
                    <a:pt x="3633" y="1534"/>
                    <a:pt x="3715" y="1543"/>
                    <a:pt x="3721" y="1605"/>
                  </a:cubicBezTo>
                  <a:cubicBezTo>
                    <a:pt x="3730" y="1711"/>
                    <a:pt x="3243" y="1861"/>
                    <a:pt x="2274" y="2050"/>
                  </a:cubicBezTo>
                  <a:cubicBezTo>
                    <a:pt x="2251" y="2112"/>
                    <a:pt x="2200" y="2163"/>
                    <a:pt x="2127" y="2195"/>
                  </a:cubicBezTo>
                  <a:cubicBezTo>
                    <a:pt x="2082" y="2213"/>
                    <a:pt x="2035" y="2222"/>
                    <a:pt x="1985" y="2222"/>
                  </a:cubicBezTo>
                  <a:cubicBezTo>
                    <a:pt x="1843" y="2222"/>
                    <a:pt x="1693" y="2136"/>
                    <a:pt x="1678" y="1968"/>
                  </a:cubicBezTo>
                  <a:cubicBezTo>
                    <a:pt x="1675" y="1912"/>
                    <a:pt x="1687" y="1859"/>
                    <a:pt x="1710" y="1814"/>
                  </a:cubicBezTo>
                  <a:cubicBezTo>
                    <a:pt x="1595" y="1489"/>
                    <a:pt x="1439" y="981"/>
                    <a:pt x="1566" y="902"/>
                  </a:cubicBezTo>
                  <a:cubicBezTo>
                    <a:pt x="1577" y="893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17"/>
                    <a:pt x="56" y="2564"/>
                    <a:pt x="461" y="3043"/>
                  </a:cubicBezTo>
                  <a:cubicBezTo>
                    <a:pt x="883" y="3548"/>
                    <a:pt x="1462" y="3822"/>
                    <a:pt x="2088" y="3822"/>
                  </a:cubicBezTo>
                  <a:cubicBezTo>
                    <a:pt x="2768" y="3822"/>
                    <a:pt x="3382" y="3480"/>
                    <a:pt x="3695" y="2928"/>
                  </a:cubicBezTo>
                  <a:cubicBezTo>
                    <a:pt x="4017" y="2355"/>
                    <a:pt x="4073" y="1717"/>
                    <a:pt x="3845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1" y="22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7152289" y="3645205"/>
              <a:ext cx="716687" cy="672863"/>
            </a:xfrm>
            <a:custGeom>
              <a:avLst/>
              <a:gdLst/>
              <a:ahLst/>
              <a:cxnLst/>
              <a:rect l="l" t="t" r="r" b="b"/>
              <a:pathLst>
                <a:path w="4251" h="3991" extrusionOk="0">
                  <a:moveTo>
                    <a:pt x="2053" y="86"/>
                  </a:moveTo>
                  <a:cubicBezTo>
                    <a:pt x="2207" y="86"/>
                    <a:pt x="2363" y="107"/>
                    <a:pt x="2523" y="148"/>
                  </a:cubicBezTo>
                  <a:cubicBezTo>
                    <a:pt x="3400" y="381"/>
                    <a:pt x="3778" y="883"/>
                    <a:pt x="3937" y="1264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7"/>
                    <a:pt x="2180" y="3907"/>
                  </a:cubicBezTo>
                  <a:cubicBezTo>
                    <a:pt x="1554" y="3907"/>
                    <a:pt x="975" y="3630"/>
                    <a:pt x="553" y="3128"/>
                  </a:cubicBezTo>
                  <a:cubicBezTo>
                    <a:pt x="148" y="2649"/>
                    <a:pt x="92" y="1902"/>
                    <a:pt x="405" y="1226"/>
                  </a:cubicBezTo>
                  <a:cubicBezTo>
                    <a:pt x="733" y="523"/>
                    <a:pt x="1365" y="86"/>
                    <a:pt x="2053" y="86"/>
                  </a:cubicBezTo>
                  <a:close/>
                  <a:moveTo>
                    <a:pt x="2053" y="0"/>
                  </a:moveTo>
                  <a:cubicBezTo>
                    <a:pt x="1330" y="0"/>
                    <a:pt x="671" y="458"/>
                    <a:pt x="329" y="1190"/>
                  </a:cubicBezTo>
                  <a:cubicBezTo>
                    <a:pt x="1" y="1896"/>
                    <a:pt x="63" y="2679"/>
                    <a:pt x="488" y="3181"/>
                  </a:cubicBezTo>
                  <a:cubicBezTo>
                    <a:pt x="922" y="3695"/>
                    <a:pt x="1539" y="3990"/>
                    <a:pt x="2180" y="3990"/>
                  </a:cubicBezTo>
                  <a:cubicBezTo>
                    <a:pt x="2889" y="3990"/>
                    <a:pt x="3533" y="3633"/>
                    <a:pt x="3861" y="3054"/>
                  </a:cubicBezTo>
                  <a:cubicBezTo>
                    <a:pt x="4194" y="2457"/>
                    <a:pt x="4250" y="1793"/>
                    <a:pt x="4014" y="1232"/>
                  </a:cubicBezTo>
                  <a:cubicBezTo>
                    <a:pt x="3846" y="833"/>
                    <a:pt x="3456" y="307"/>
                    <a:pt x="2544" y="68"/>
                  </a:cubicBezTo>
                  <a:cubicBezTo>
                    <a:pt x="2378" y="24"/>
                    <a:pt x="2213" y="0"/>
                    <a:pt x="205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7417656" y="3440025"/>
              <a:ext cx="239739" cy="139597"/>
            </a:xfrm>
            <a:custGeom>
              <a:avLst/>
              <a:gdLst/>
              <a:ahLst/>
              <a:cxnLst/>
              <a:rect l="l" t="t" r="r" b="b"/>
              <a:pathLst>
                <a:path w="1422" h="828" extrusionOk="0">
                  <a:moveTo>
                    <a:pt x="680" y="1"/>
                  </a:moveTo>
                  <a:cubicBezTo>
                    <a:pt x="426" y="1"/>
                    <a:pt x="184" y="178"/>
                    <a:pt x="72" y="352"/>
                  </a:cubicBezTo>
                  <a:cubicBezTo>
                    <a:pt x="19" y="441"/>
                    <a:pt x="1" y="523"/>
                    <a:pt x="27" y="576"/>
                  </a:cubicBezTo>
                  <a:cubicBezTo>
                    <a:pt x="92" y="715"/>
                    <a:pt x="462" y="827"/>
                    <a:pt x="851" y="827"/>
                  </a:cubicBezTo>
                  <a:cubicBezTo>
                    <a:pt x="1032" y="827"/>
                    <a:pt x="1191" y="801"/>
                    <a:pt x="1300" y="754"/>
                  </a:cubicBezTo>
                  <a:cubicBezTo>
                    <a:pt x="1386" y="715"/>
                    <a:pt x="1421" y="659"/>
                    <a:pt x="1415" y="576"/>
                  </a:cubicBezTo>
                  <a:cubicBezTo>
                    <a:pt x="1395" y="379"/>
                    <a:pt x="1102" y="80"/>
                    <a:pt x="789" y="12"/>
                  </a:cubicBezTo>
                  <a:cubicBezTo>
                    <a:pt x="754" y="6"/>
                    <a:pt x="718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7814528" y="3632729"/>
              <a:ext cx="186463" cy="203831"/>
            </a:xfrm>
            <a:custGeom>
              <a:avLst/>
              <a:gdLst/>
              <a:ahLst/>
              <a:cxnLst/>
              <a:rect l="l" t="t" r="r" b="b"/>
              <a:pathLst>
                <a:path w="1106" h="1209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2" y="113"/>
                    <a:pt x="1" y="163"/>
                    <a:pt x="9" y="225"/>
                  </a:cubicBezTo>
                  <a:cubicBezTo>
                    <a:pt x="68" y="603"/>
                    <a:pt x="571" y="1208"/>
                    <a:pt x="825" y="1208"/>
                  </a:cubicBezTo>
                  <a:lnTo>
                    <a:pt x="839" y="1208"/>
                  </a:lnTo>
                  <a:cubicBezTo>
                    <a:pt x="913" y="1199"/>
                    <a:pt x="984" y="1117"/>
                    <a:pt x="1031" y="987"/>
                  </a:cubicBezTo>
                  <a:cubicBezTo>
                    <a:pt x="1105" y="774"/>
                    <a:pt x="1099" y="455"/>
                    <a:pt x="907" y="260"/>
                  </a:cubicBezTo>
                  <a:cubicBezTo>
                    <a:pt x="757" y="107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7116547" y="3426032"/>
              <a:ext cx="899272" cy="985101"/>
            </a:xfrm>
            <a:custGeom>
              <a:avLst/>
              <a:gdLst/>
              <a:ahLst/>
              <a:cxnLst/>
              <a:rect l="l" t="t" r="r" b="b"/>
              <a:pathLst>
                <a:path w="5334" h="5843" extrusionOk="0">
                  <a:moveTo>
                    <a:pt x="2466" y="84"/>
                  </a:moveTo>
                  <a:cubicBezTo>
                    <a:pt x="2504" y="84"/>
                    <a:pt x="2540" y="89"/>
                    <a:pt x="2575" y="95"/>
                  </a:cubicBezTo>
                  <a:cubicBezTo>
                    <a:pt x="2888" y="163"/>
                    <a:pt x="3181" y="462"/>
                    <a:pt x="3201" y="659"/>
                  </a:cubicBezTo>
                  <a:cubicBezTo>
                    <a:pt x="3207" y="742"/>
                    <a:pt x="3172" y="798"/>
                    <a:pt x="3086" y="837"/>
                  </a:cubicBezTo>
                  <a:cubicBezTo>
                    <a:pt x="2980" y="884"/>
                    <a:pt x="2818" y="907"/>
                    <a:pt x="2637" y="907"/>
                  </a:cubicBezTo>
                  <a:cubicBezTo>
                    <a:pt x="2632" y="908"/>
                    <a:pt x="2627" y="908"/>
                    <a:pt x="2622" y="908"/>
                  </a:cubicBezTo>
                  <a:cubicBezTo>
                    <a:pt x="2238" y="908"/>
                    <a:pt x="1878" y="796"/>
                    <a:pt x="1813" y="659"/>
                  </a:cubicBezTo>
                  <a:cubicBezTo>
                    <a:pt x="1787" y="606"/>
                    <a:pt x="1805" y="524"/>
                    <a:pt x="1858" y="435"/>
                  </a:cubicBezTo>
                  <a:cubicBezTo>
                    <a:pt x="1970" y="261"/>
                    <a:pt x="2212" y="84"/>
                    <a:pt x="2466" y="84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0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8" y="1049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78"/>
                    <a:pt x="3890" y="1064"/>
                  </a:cubicBezTo>
                  <a:cubicBezTo>
                    <a:pt x="3901" y="1114"/>
                    <a:pt x="3878" y="1185"/>
                    <a:pt x="3836" y="1238"/>
                  </a:cubicBezTo>
                  <a:cubicBezTo>
                    <a:pt x="3813" y="1265"/>
                    <a:pt x="3786" y="1283"/>
                    <a:pt x="3768" y="1283"/>
                  </a:cubicBezTo>
                  <a:lnTo>
                    <a:pt x="3763" y="1280"/>
                  </a:lnTo>
                  <a:cubicBezTo>
                    <a:pt x="3665" y="1259"/>
                    <a:pt x="3393" y="1094"/>
                    <a:pt x="3376" y="1037"/>
                  </a:cubicBezTo>
                  <a:cubicBezTo>
                    <a:pt x="3367" y="1002"/>
                    <a:pt x="3379" y="934"/>
                    <a:pt x="3411" y="887"/>
                  </a:cubicBezTo>
                  <a:cubicBezTo>
                    <a:pt x="3435" y="857"/>
                    <a:pt x="3458" y="845"/>
                    <a:pt x="3485" y="845"/>
                  </a:cubicBezTo>
                  <a:close/>
                  <a:moveTo>
                    <a:pt x="3479" y="1235"/>
                  </a:moveTo>
                  <a:cubicBezTo>
                    <a:pt x="3506" y="1250"/>
                    <a:pt x="3532" y="1265"/>
                    <a:pt x="3556" y="1280"/>
                  </a:cubicBezTo>
                  <a:lnTo>
                    <a:pt x="3512" y="1395"/>
                  </a:lnTo>
                  <a:cubicBezTo>
                    <a:pt x="3482" y="1377"/>
                    <a:pt x="3450" y="1359"/>
                    <a:pt x="3414" y="1345"/>
                  </a:cubicBezTo>
                  <a:lnTo>
                    <a:pt x="3479" y="1235"/>
                  </a:lnTo>
                  <a:close/>
                  <a:moveTo>
                    <a:pt x="4265" y="1920"/>
                  </a:moveTo>
                  <a:cubicBezTo>
                    <a:pt x="4297" y="1974"/>
                    <a:pt x="4335" y="2027"/>
                    <a:pt x="4374" y="2080"/>
                  </a:cubicBezTo>
                  <a:lnTo>
                    <a:pt x="4318" y="2142"/>
                  </a:lnTo>
                  <a:cubicBezTo>
                    <a:pt x="4279" y="2083"/>
                    <a:pt x="4235" y="2021"/>
                    <a:pt x="4188" y="1959"/>
                  </a:cubicBezTo>
                  <a:lnTo>
                    <a:pt x="4265" y="1920"/>
                  </a:lnTo>
                  <a:close/>
                  <a:moveTo>
                    <a:pt x="4418" y="1223"/>
                  </a:moveTo>
                  <a:cubicBezTo>
                    <a:pt x="4640" y="1223"/>
                    <a:pt x="4897" y="1333"/>
                    <a:pt x="5050" y="1486"/>
                  </a:cubicBezTo>
                  <a:cubicBezTo>
                    <a:pt x="5239" y="1681"/>
                    <a:pt x="5245" y="2000"/>
                    <a:pt x="5171" y="2213"/>
                  </a:cubicBezTo>
                  <a:cubicBezTo>
                    <a:pt x="5127" y="2340"/>
                    <a:pt x="5053" y="2425"/>
                    <a:pt x="4982" y="2434"/>
                  </a:cubicBezTo>
                  <a:lnTo>
                    <a:pt x="4965" y="2434"/>
                  </a:lnTo>
                  <a:cubicBezTo>
                    <a:pt x="4711" y="2434"/>
                    <a:pt x="4208" y="1829"/>
                    <a:pt x="4149" y="1451"/>
                  </a:cubicBezTo>
                  <a:cubicBezTo>
                    <a:pt x="4141" y="1389"/>
                    <a:pt x="4152" y="1339"/>
                    <a:pt x="4182" y="1303"/>
                  </a:cubicBezTo>
                  <a:cubicBezTo>
                    <a:pt x="4226" y="1253"/>
                    <a:pt x="4309" y="1223"/>
                    <a:pt x="4418" y="1223"/>
                  </a:cubicBezTo>
                  <a:close/>
                  <a:moveTo>
                    <a:pt x="245" y="4248"/>
                  </a:moveTo>
                  <a:cubicBezTo>
                    <a:pt x="295" y="4360"/>
                    <a:pt x="360" y="4466"/>
                    <a:pt x="434" y="4564"/>
                  </a:cubicBezTo>
                  <a:cubicBezTo>
                    <a:pt x="402" y="4572"/>
                    <a:pt x="366" y="4575"/>
                    <a:pt x="331" y="4575"/>
                  </a:cubicBezTo>
                  <a:cubicBezTo>
                    <a:pt x="248" y="4575"/>
                    <a:pt x="195" y="4552"/>
                    <a:pt x="166" y="4496"/>
                  </a:cubicBezTo>
                  <a:cubicBezTo>
                    <a:pt x="127" y="4422"/>
                    <a:pt x="177" y="4327"/>
                    <a:pt x="245" y="4248"/>
                  </a:cubicBezTo>
                  <a:close/>
                  <a:moveTo>
                    <a:pt x="2253" y="1126"/>
                  </a:moveTo>
                  <a:cubicBezTo>
                    <a:pt x="2428" y="1126"/>
                    <a:pt x="2605" y="1150"/>
                    <a:pt x="2785" y="1197"/>
                  </a:cubicBezTo>
                  <a:cubicBezTo>
                    <a:pt x="3780" y="1460"/>
                    <a:pt x="4208" y="2030"/>
                    <a:pt x="4389" y="2464"/>
                  </a:cubicBezTo>
                  <a:cubicBezTo>
                    <a:pt x="4649" y="3072"/>
                    <a:pt x="4587" y="3796"/>
                    <a:pt x="4217" y="4448"/>
                  </a:cubicBezTo>
                  <a:cubicBezTo>
                    <a:pt x="3866" y="5075"/>
                    <a:pt x="3166" y="5464"/>
                    <a:pt x="2398" y="5464"/>
                  </a:cubicBezTo>
                  <a:cubicBezTo>
                    <a:pt x="1686" y="5464"/>
                    <a:pt x="1031" y="5148"/>
                    <a:pt x="549" y="4578"/>
                  </a:cubicBezTo>
                  <a:cubicBezTo>
                    <a:pt x="92" y="4035"/>
                    <a:pt x="27" y="3187"/>
                    <a:pt x="381" y="2420"/>
                  </a:cubicBezTo>
                  <a:cubicBezTo>
                    <a:pt x="753" y="1622"/>
                    <a:pt x="1471" y="1126"/>
                    <a:pt x="2253" y="1126"/>
                  </a:cubicBezTo>
                  <a:close/>
                  <a:moveTo>
                    <a:pt x="2634" y="5532"/>
                  </a:moveTo>
                  <a:lnTo>
                    <a:pt x="2634" y="5532"/>
                  </a:lnTo>
                  <a:cubicBezTo>
                    <a:pt x="2605" y="5644"/>
                    <a:pt x="2552" y="5751"/>
                    <a:pt x="2460" y="5760"/>
                  </a:cubicBezTo>
                  <a:cubicBezTo>
                    <a:pt x="2456" y="5760"/>
                    <a:pt x="2452" y="5760"/>
                    <a:pt x="2449" y="5760"/>
                  </a:cubicBezTo>
                  <a:cubicBezTo>
                    <a:pt x="2341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4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4" y="5532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6"/>
                    <a:pt x="1787" y="391"/>
                  </a:cubicBezTo>
                  <a:cubicBezTo>
                    <a:pt x="1716" y="506"/>
                    <a:pt x="1698" y="615"/>
                    <a:pt x="1737" y="695"/>
                  </a:cubicBezTo>
                  <a:cubicBezTo>
                    <a:pt x="1802" y="834"/>
                    <a:pt x="2041" y="925"/>
                    <a:pt x="2304" y="967"/>
                  </a:cubicBezTo>
                  <a:lnTo>
                    <a:pt x="2286" y="1043"/>
                  </a:lnTo>
                  <a:lnTo>
                    <a:pt x="2253" y="1043"/>
                  </a:lnTo>
                  <a:cubicBezTo>
                    <a:pt x="1438" y="1043"/>
                    <a:pt x="691" y="1557"/>
                    <a:pt x="307" y="2384"/>
                  </a:cubicBezTo>
                  <a:cubicBezTo>
                    <a:pt x="27" y="2987"/>
                    <a:pt x="0" y="3636"/>
                    <a:pt x="207" y="4165"/>
                  </a:cubicBezTo>
                  <a:cubicBezTo>
                    <a:pt x="112" y="4265"/>
                    <a:pt x="24" y="4407"/>
                    <a:pt x="92" y="4534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3" y="4637"/>
                  </a:cubicBezTo>
                  <a:cubicBezTo>
                    <a:pt x="927" y="5151"/>
                    <a:pt x="1524" y="5470"/>
                    <a:pt x="2156" y="5535"/>
                  </a:cubicBezTo>
                  <a:cubicBezTo>
                    <a:pt x="2191" y="5656"/>
                    <a:pt x="2277" y="5842"/>
                    <a:pt x="2445" y="5842"/>
                  </a:cubicBezTo>
                  <a:lnTo>
                    <a:pt x="2466" y="5842"/>
                  </a:lnTo>
                  <a:cubicBezTo>
                    <a:pt x="2620" y="5831"/>
                    <a:pt x="2691" y="5665"/>
                    <a:pt x="2723" y="5523"/>
                  </a:cubicBezTo>
                  <a:cubicBezTo>
                    <a:pt x="3390" y="5429"/>
                    <a:pt x="3975" y="5051"/>
                    <a:pt x="4291" y="4490"/>
                  </a:cubicBezTo>
                  <a:cubicBezTo>
                    <a:pt x="4672" y="3816"/>
                    <a:pt x="4734" y="3066"/>
                    <a:pt x="4468" y="2431"/>
                  </a:cubicBezTo>
                  <a:cubicBezTo>
                    <a:pt x="4439" y="2363"/>
                    <a:pt x="4403" y="2290"/>
                    <a:pt x="4362" y="2219"/>
                  </a:cubicBezTo>
                  <a:lnTo>
                    <a:pt x="4427" y="2145"/>
                  </a:lnTo>
                  <a:cubicBezTo>
                    <a:pt x="4604" y="2358"/>
                    <a:pt x="4808" y="2520"/>
                    <a:pt x="4965" y="2520"/>
                  </a:cubicBezTo>
                  <a:cubicBezTo>
                    <a:pt x="4973" y="2520"/>
                    <a:pt x="4982" y="2520"/>
                    <a:pt x="4991" y="2517"/>
                  </a:cubicBezTo>
                  <a:cubicBezTo>
                    <a:pt x="5097" y="2505"/>
                    <a:pt x="5192" y="2405"/>
                    <a:pt x="5248" y="2242"/>
                  </a:cubicBezTo>
                  <a:cubicBezTo>
                    <a:pt x="5334" y="2003"/>
                    <a:pt x="5325" y="1649"/>
                    <a:pt x="5109" y="1427"/>
                  </a:cubicBezTo>
                  <a:cubicBezTo>
                    <a:pt x="4944" y="1259"/>
                    <a:pt x="4660" y="1141"/>
                    <a:pt x="4418" y="1141"/>
                  </a:cubicBezTo>
                  <a:cubicBezTo>
                    <a:pt x="4282" y="1141"/>
                    <a:pt x="4179" y="1179"/>
                    <a:pt x="4120" y="1247"/>
                  </a:cubicBezTo>
                  <a:cubicBezTo>
                    <a:pt x="4073" y="1303"/>
                    <a:pt x="4055" y="1377"/>
                    <a:pt x="4067" y="1463"/>
                  </a:cubicBezTo>
                  <a:cubicBezTo>
                    <a:pt x="4084" y="1578"/>
                    <a:pt x="4141" y="1714"/>
                    <a:pt x="4220" y="1850"/>
                  </a:cubicBezTo>
                  <a:lnTo>
                    <a:pt x="4135" y="1894"/>
                  </a:lnTo>
                  <a:cubicBezTo>
                    <a:pt x="3996" y="1731"/>
                    <a:pt x="3816" y="1575"/>
                    <a:pt x="3585" y="1436"/>
                  </a:cubicBezTo>
                  <a:lnTo>
                    <a:pt x="3633" y="1318"/>
                  </a:lnTo>
                  <a:cubicBezTo>
                    <a:pt x="3680" y="1342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8" y="1365"/>
                  </a:cubicBezTo>
                  <a:cubicBezTo>
                    <a:pt x="3816" y="1365"/>
                    <a:pt x="3860" y="1339"/>
                    <a:pt x="3901" y="1288"/>
                  </a:cubicBezTo>
                  <a:cubicBezTo>
                    <a:pt x="3949" y="1229"/>
                    <a:pt x="3990" y="1132"/>
                    <a:pt x="3972" y="1046"/>
                  </a:cubicBezTo>
                  <a:cubicBezTo>
                    <a:pt x="3940" y="896"/>
                    <a:pt x="3571" y="769"/>
                    <a:pt x="3506" y="760"/>
                  </a:cubicBezTo>
                  <a:cubicBezTo>
                    <a:pt x="3500" y="759"/>
                    <a:pt x="3494" y="759"/>
                    <a:pt x="3489" y="759"/>
                  </a:cubicBezTo>
                  <a:cubicBezTo>
                    <a:pt x="3433" y="759"/>
                    <a:pt x="3384" y="785"/>
                    <a:pt x="3346" y="834"/>
                  </a:cubicBezTo>
                  <a:cubicBezTo>
                    <a:pt x="3299" y="899"/>
                    <a:pt x="3278" y="993"/>
                    <a:pt x="3296" y="1058"/>
                  </a:cubicBezTo>
                  <a:cubicBezTo>
                    <a:pt x="3308" y="1097"/>
                    <a:pt x="3352" y="1144"/>
                    <a:pt x="3411" y="1185"/>
                  </a:cubicBezTo>
                  <a:lnTo>
                    <a:pt x="3340" y="1306"/>
                  </a:lnTo>
                  <a:cubicBezTo>
                    <a:pt x="3184" y="1232"/>
                    <a:pt x="3007" y="1167"/>
                    <a:pt x="2806" y="1114"/>
                  </a:cubicBezTo>
                  <a:cubicBezTo>
                    <a:pt x="2767" y="1105"/>
                    <a:pt x="2729" y="1097"/>
                    <a:pt x="2693" y="1091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9"/>
                    <a:pt x="3284" y="651"/>
                  </a:cubicBezTo>
                  <a:cubicBezTo>
                    <a:pt x="3258" y="394"/>
                    <a:pt x="2924" y="84"/>
                    <a:pt x="2593" y="13"/>
                  </a:cubicBezTo>
                  <a:cubicBezTo>
                    <a:pt x="2552" y="4"/>
                    <a:pt x="2510" y="1"/>
                    <a:pt x="24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7684036" y="3567989"/>
              <a:ext cx="90366" cy="74350"/>
            </a:xfrm>
            <a:custGeom>
              <a:avLst/>
              <a:gdLst/>
              <a:ahLst/>
              <a:cxnLst/>
              <a:rect l="l" t="t" r="r" b="b"/>
              <a:pathLst>
                <a:path w="536" h="441" extrusionOk="0">
                  <a:moveTo>
                    <a:pt x="119" y="1"/>
                  </a:moveTo>
                  <a:cubicBezTo>
                    <a:pt x="92" y="1"/>
                    <a:pt x="69" y="15"/>
                    <a:pt x="48" y="45"/>
                  </a:cubicBezTo>
                  <a:cubicBezTo>
                    <a:pt x="13" y="92"/>
                    <a:pt x="1" y="157"/>
                    <a:pt x="13" y="195"/>
                  </a:cubicBezTo>
                  <a:cubicBezTo>
                    <a:pt x="27" y="252"/>
                    <a:pt x="299" y="417"/>
                    <a:pt x="397" y="438"/>
                  </a:cubicBezTo>
                  <a:lnTo>
                    <a:pt x="402" y="441"/>
                  </a:lnTo>
                  <a:cubicBezTo>
                    <a:pt x="420" y="441"/>
                    <a:pt x="447" y="423"/>
                    <a:pt x="470" y="396"/>
                  </a:cubicBezTo>
                  <a:cubicBezTo>
                    <a:pt x="512" y="343"/>
                    <a:pt x="535" y="269"/>
                    <a:pt x="524" y="222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7545114" y="3931986"/>
              <a:ext cx="232320" cy="58334"/>
            </a:xfrm>
            <a:custGeom>
              <a:avLst/>
              <a:gdLst/>
              <a:ahLst/>
              <a:cxnLst/>
              <a:rect l="l" t="t" r="r" b="b"/>
              <a:pathLst>
                <a:path w="1378" h="346" extrusionOk="0">
                  <a:moveTo>
                    <a:pt x="1306" y="0"/>
                  </a:moveTo>
                  <a:cubicBezTo>
                    <a:pt x="1014" y="0"/>
                    <a:pt x="308" y="127"/>
                    <a:pt x="1" y="186"/>
                  </a:cubicBezTo>
                  <a:cubicBezTo>
                    <a:pt x="24" y="222"/>
                    <a:pt x="39" y="257"/>
                    <a:pt x="48" y="296"/>
                  </a:cubicBezTo>
                  <a:cubicBezTo>
                    <a:pt x="51" y="313"/>
                    <a:pt x="54" y="328"/>
                    <a:pt x="54" y="346"/>
                  </a:cubicBezTo>
                  <a:cubicBezTo>
                    <a:pt x="665" y="225"/>
                    <a:pt x="1244" y="83"/>
                    <a:pt x="1377" y="3"/>
                  </a:cubicBezTo>
                  <a:cubicBezTo>
                    <a:pt x="1362" y="3"/>
                    <a:pt x="1339" y="0"/>
                    <a:pt x="13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7410238" y="3809417"/>
              <a:ext cx="386583" cy="224737"/>
            </a:xfrm>
            <a:custGeom>
              <a:avLst/>
              <a:gdLst/>
              <a:ahLst/>
              <a:cxnLst/>
              <a:rect l="l" t="t" r="r" b="b"/>
              <a:pathLst>
                <a:path w="2293" h="1333" extrusionOk="0">
                  <a:moveTo>
                    <a:pt x="169" y="84"/>
                  </a:moveTo>
                  <a:cubicBezTo>
                    <a:pt x="228" y="92"/>
                    <a:pt x="390" y="392"/>
                    <a:pt x="543" y="772"/>
                  </a:cubicBezTo>
                  <a:lnTo>
                    <a:pt x="543" y="772"/>
                  </a:lnTo>
                  <a:cubicBezTo>
                    <a:pt x="543" y="772"/>
                    <a:pt x="542" y="772"/>
                    <a:pt x="541" y="772"/>
                  </a:cubicBezTo>
                  <a:cubicBezTo>
                    <a:pt x="479" y="772"/>
                    <a:pt x="420" y="792"/>
                    <a:pt x="364" y="828"/>
                  </a:cubicBezTo>
                  <a:cubicBezTo>
                    <a:pt x="352" y="837"/>
                    <a:pt x="343" y="843"/>
                    <a:pt x="334" y="848"/>
                  </a:cubicBezTo>
                  <a:cubicBezTo>
                    <a:pt x="201" y="459"/>
                    <a:pt x="125" y="122"/>
                    <a:pt x="169" y="84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0"/>
                  </a:cubicBezTo>
                  <a:cubicBezTo>
                    <a:pt x="2044" y="810"/>
                    <a:pt x="1465" y="952"/>
                    <a:pt x="854" y="1073"/>
                  </a:cubicBezTo>
                  <a:cubicBezTo>
                    <a:pt x="854" y="1055"/>
                    <a:pt x="851" y="1040"/>
                    <a:pt x="848" y="1023"/>
                  </a:cubicBezTo>
                  <a:cubicBezTo>
                    <a:pt x="839" y="984"/>
                    <a:pt x="824" y="949"/>
                    <a:pt x="801" y="913"/>
                  </a:cubicBezTo>
                  <a:cubicBezTo>
                    <a:pt x="1108" y="854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5" y="1037"/>
                  </a:cubicBezTo>
                  <a:cubicBezTo>
                    <a:pt x="777" y="1088"/>
                    <a:pt x="774" y="1176"/>
                    <a:pt x="653" y="1229"/>
                  </a:cubicBezTo>
                  <a:cubicBezTo>
                    <a:pt x="621" y="1241"/>
                    <a:pt x="585" y="1250"/>
                    <a:pt x="547" y="1250"/>
                  </a:cubicBezTo>
                  <a:cubicBezTo>
                    <a:pt x="446" y="1250"/>
                    <a:pt x="334" y="1194"/>
                    <a:pt x="325" y="1073"/>
                  </a:cubicBezTo>
                  <a:cubicBezTo>
                    <a:pt x="317" y="978"/>
                    <a:pt x="367" y="928"/>
                    <a:pt x="408" y="899"/>
                  </a:cubicBezTo>
                  <a:cubicBezTo>
                    <a:pt x="452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4"/>
                    <a:pt x="128" y="13"/>
                  </a:cubicBezTo>
                  <a:cubicBezTo>
                    <a:pt x="1" y="92"/>
                    <a:pt x="157" y="600"/>
                    <a:pt x="272" y="925"/>
                  </a:cubicBezTo>
                  <a:cubicBezTo>
                    <a:pt x="249" y="970"/>
                    <a:pt x="237" y="1023"/>
                    <a:pt x="240" y="1079"/>
                  </a:cubicBezTo>
                  <a:cubicBezTo>
                    <a:pt x="255" y="1247"/>
                    <a:pt x="405" y="1333"/>
                    <a:pt x="547" y="1333"/>
                  </a:cubicBezTo>
                  <a:cubicBezTo>
                    <a:pt x="597" y="1333"/>
                    <a:pt x="644" y="1324"/>
                    <a:pt x="689" y="1306"/>
                  </a:cubicBezTo>
                  <a:cubicBezTo>
                    <a:pt x="762" y="1274"/>
                    <a:pt x="813" y="1223"/>
                    <a:pt x="836" y="1161"/>
                  </a:cubicBezTo>
                  <a:cubicBezTo>
                    <a:pt x="1805" y="972"/>
                    <a:pt x="2292" y="822"/>
                    <a:pt x="2283" y="716"/>
                  </a:cubicBezTo>
                  <a:cubicBezTo>
                    <a:pt x="2280" y="654"/>
                    <a:pt x="2195" y="645"/>
                    <a:pt x="2106" y="645"/>
                  </a:cubicBezTo>
                  <a:cubicBezTo>
                    <a:pt x="1784" y="645"/>
                    <a:pt x="1008" y="789"/>
                    <a:pt x="733" y="843"/>
                  </a:cubicBezTo>
                  <a:cubicBezTo>
                    <a:pt x="706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7418162" y="3440025"/>
              <a:ext cx="238727" cy="115150"/>
            </a:xfrm>
            <a:custGeom>
              <a:avLst/>
              <a:gdLst/>
              <a:ahLst/>
              <a:cxnLst/>
              <a:rect l="l" t="t" r="r" b="b"/>
              <a:pathLst>
                <a:path w="1416" h="683" extrusionOk="0">
                  <a:moveTo>
                    <a:pt x="680" y="1"/>
                  </a:moveTo>
                  <a:cubicBezTo>
                    <a:pt x="423" y="1"/>
                    <a:pt x="181" y="178"/>
                    <a:pt x="72" y="352"/>
                  </a:cubicBezTo>
                  <a:cubicBezTo>
                    <a:pt x="19" y="438"/>
                    <a:pt x="1" y="514"/>
                    <a:pt x="21" y="568"/>
                  </a:cubicBezTo>
                  <a:cubicBezTo>
                    <a:pt x="145" y="318"/>
                    <a:pt x="421" y="149"/>
                    <a:pt x="700" y="149"/>
                  </a:cubicBezTo>
                  <a:cubicBezTo>
                    <a:pt x="740" y="149"/>
                    <a:pt x="781" y="152"/>
                    <a:pt x="822" y="160"/>
                  </a:cubicBezTo>
                  <a:cubicBezTo>
                    <a:pt x="1088" y="210"/>
                    <a:pt x="1309" y="426"/>
                    <a:pt x="1389" y="683"/>
                  </a:cubicBezTo>
                  <a:cubicBezTo>
                    <a:pt x="1409" y="653"/>
                    <a:pt x="1415" y="618"/>
                    <a:pt x="1412" y="576"/>
                  </a:cubicBezTo>
                  <a:cubicBezTo>
                    <a:pt x="1392" y="379"/>
                    <a:pt x="1099" y="80"/>
                    <a:pt x="786" y="12"/>
                  </a:cubicBezTo>
                  <a:cubicBezTo>
                    <a:pt x="751" y="6"/>
                    <a:pt x="715" y="1"/>
                    <a:pt x="68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7815034" y="3632729"/>
              <a:ext cx="185958" cy="187815"/>
            </a:xfrm>
            <a:custGeom>
              <a:avLst/>
              <a:gdLst/>
              <a:ahLst/>
              <a:cxnLst/>
              <a:rect l="l" t="t" r="r" b="b"/>
              <a:pathLst>
                <a:path w="1103" h="1114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10"/>
                    <a:pt x="1" y="154"/>
                    <a:pt x="6" y="204"/>
                  </a:cubicBezTo>
                  <a:cubicBezTo>
                    <a:pt x="103" y="144"/>
                    <a:pt x="217" y="115"/>
                    <a:pt x="332" y="115"/>
                  </a:cubicBezTo>
                  <a:cubicBezTo>
                    <a:pt x="483" y="115"/>
                    <a:pt x="635" y="167"/>
                    <a:pt x="748" y="269"/>
                  </a:cubicBezTo>
                  <a:cubicBezTo>
                    <a:pt x="913" y="417"/>
                    <a:pt x="984" y="650"/>
                    <a:pt x="984" y="872"/>
                  </a:cubicBezTo>
                  <a:cubicBezTo>
                    <a:pt x="984" y="954"/>
                    <a:pt x="975" y="1034"/>
                    <a:pt x="963" y="1114"/>
                  </a:cubicBezTo>
                  <a:cubicBezTo>
                    <a:pt x="987" y="1081"/>
                    <a:pt x="1011" y="1037"/>
                    <a:pt x="1028" y="987"/>
                  </a:cubicBezTo>
                  <a:cubicBezTo>
                    <a:pt x="1102" y="774"/>
                    <a:pt x="1096" y="455"/>
                    <a:pt x="904" y="260"/>
                  </a:cubicBezTo>
                  <a:cubicBezTo>
                    <a:pt x="754" y="107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7185165" y="3659536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5"/>
                    <a:pt x="12" y="2095"/>
                  </a:cubicBezTo>
                  <a:lnTo>
                    <a:pt x="63" y="2145"/>
                  </a:lnTo>
                  <a:cubicBezTo>
                    <a:pt x="18" y="1746"/>
                    <a:pt x="160" y="1336"/>
                    <a:pt x="411" y="1023"/>
                  </a:cubicBezTo>
                  <a:cubicBezTo>
                    <a:pt x="662" y="707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09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4" y="2145"/>
                    <a:pt x="3725" y="2591"/>
                    <a:pt x="3548" y="3001"/>
                  </a:cubicBezTo>
                  <a:cubicBezTo>
                    <a:pt x="3562" y="2978"/>
                    <a:pt x="3577" y="2954"/>
                    <a:pt x="3592" y="2931"/>
                  </a:cubicBezTo>
                  <a:cubicBezTo>
                    <a:pt x="3914" y="2355"/>
                    <a:pt x="3970" y="1717"/>
                    <a:pt x="3742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2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7684036" y="3567989"/>
              <a:ext cx="89860" cy="57997"/>
            </a:xfrm>
            <a:custGeom>
              <a:avLst/>
              <a:gdLst/>
              <a:ahLst/>
              <a:cxnLst/>
              <a:rect l="l" t="t" r="r" b="b"/>
              <a:pathLst>
                <a:path w="533" h="344" extrusionOk="0">
                  <a:moveTo>
                    <a:pt x="119" y="1"/>
                  </a:moveTo>
                  <a:cubicBezTo>
                    <a:pt x="92" y="1"/>
                    <a:pt x="66" y="15"/>
                    <a:pt x="45" y="45"/>
                  </a:cubicBezTo>
                  <a:cubicBezTo>
                    <a:pt x="10" y="92"/>
                    <a:pt x="1" y="157"/>
                    <a:pt x="10" y="195"/>
                  </a:cubicBezTo>
                  <a:cubicBezTo>
                    <a:pt x="13" y="195"/>
                    <a:pt x="13" y="195"/>
                    <a:pt x="13" y="198"/>
                  </a:cubicBezTo>
                  <a:cubicBezTo>
                    <a:pt x="21" y="130"/>
                    <a:pt x="89" y="74"/>
                    <a:pt x="160" y="68"/>
                  </a:cubicBezTo>
                  <a:cubicBezTo>
                    <a:pt x="163" y="68"/>
                    <a:pt x="165" y="68"/>
                    <a:pt x="168" y="68"/>
                  </a:cubicBezTo>
                  <a:cubicBezTo>
                    <a:pt x="242" y="68"/>
                    <a:pt x="313" y="109"/>
                    <a:pt x="367" y="157"/>
                  </a:cubicBezTo>
                  <a:cubicBezTo>
                    <a:pt x="426" y="210"/>
                    <a:pt x="470" y="275"/>
                    <a:pt x="500" y="343"/>
                  </a:cubicBezTo>
                  <a:cubicBezTo>
                    <a:pt x="521" y="302"/>
                    <a:pt x="532" y="255"/>
                    <a:pt x="524" y="219"/>
                  </a:cubicBezTo>
                  <a:cubicBezTo>
                    <a:pt x="506" y="136"/>
                    <a:pt x="205" y="12"/>
                    <a:pt x="131" y="3"/>
                  </a:cubicBezTo>
                  <a:cubicBezTo>
                    <a:pt x="125" y="3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7189717" y="4113731"/>
              <a:ext cx="51926" cy="55974"/>
            </a:xfrm>
            <a:custGeom>
              <a:avLst/>
              <a:gdLst/>
              <a:ahLst/>
              <a:cxnLst/>
              <a:rect l="l" t="t" r="r" b="b"/>
              <a:pathLst>
                <a:path w="308" h="332" extrusionOk="0">
                  <a:moveTo>
                    <a:pt x="118" y="0"/>
                  </a:moveTo>
                  <a:cubicBezTo>
                    <a:pt x="50" y="80"/>
                    <a:pt x="0" y="175"/>
                    <a:pt x="39" y="248"/>
                  </a:cubicBezTo>
                  <a:cubicBezTo>
                    <a:pt x="68" y="304"/>
                    <a:pt x="121" y="331"/>
                    <a:pt x="207" y="331"/>
                  </a:cubicBezTo>
                  <a:cubicBezTo>
                    <a:pt x="239" y="331"/>
                    <a:pt x="275" y="325"/>
                    <a:pt x="307" y="319"/>
                  </a:cubicBezTo>
                  <a:cubicBezTo>
                    <a:pt x="234" y="219"/>
                    <a:pt x="169" y="112"/>
                    <a:pt x="11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7547137" y="4330713"/>
              <a:ext cx="65414" cy="38102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"/>
                  </a:moveTo>
                  <a:lnTo>
                    <a:pt x="388" y="1"/>
                  </a:lnTo>
                  <a:cubicBezTo>
                    <a:pt x="311" y="7"/>
                    <a:pt x="231" y="13"/>
                    <a:pt x="151" y="13"/>
                  </a:cubicBezTo>
                  <a:cubicBezTo>
                    <a:pt x="101" y="13"/>
                    <a:pt x="51" y="10"/>
                    <a:pt x="1" y="7"/>
                  </a:cubicBezTo>
                  <a:lnTo>
                    <a:pt x="1" y="7"/>
                  </a:lnTo>
                  <a:cubicBezTo>
                    <a:pt x="35" y="107"/>
                    <a:pt x="97" y="226"/>
                    <a:pt x="202" y="226"/>
                  </a:cubicBezTo>
                  <a:cubicBezTo>
                    <a:pt x="206" y="226"/>
                    <a:pt x="210" y="226"/>
                    <a:pt x="213" y="225"/>
                  </a:cubicBezTo>
                  <a:cubicBezTo>
                    <a:pt x="305" y="216"/>
                    <a:pt x="358" y="110"/>
                    <a:pt x="388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7874210" y="3721410"/>
              <a:ext cx="31695" cy="37428"/>
            </a:xfrm>
            <a:custGeom>
              <a:avLst/>
              <a:gdLst/>
              <a:ahLst/>
              <a:cxnLst/>
              <a:rect l="l" t="t" r="r" b="b"/>
              <a:pathLst>
                <a:path w="188" h="222" extrusionOk="0">
                  <a:moveTo>
                    <a:pt x="78" y="0"/>
                  </a:moveTo>
                  <a:lnTo>
                    <a:pt x="1" y="41"/>
                  </a:lnTo>
                  <a:cubicBezTo>
                    <a:pt x="48" y="101"/>
                    <a:pt x="93" y="163"/>
                    <a:pt x="128" y="222"/>
                  </a:cubicBezTo>
                  <a:lnTo>
                    <a:pt x="187" y="160"/>
                  </a:lnTo>
                  <a:cubicBezTo>
                    <a:pt x="149" y="109"/>
                    <a:pt x="110" y="56"/>
                    <a:pt x="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7743887" y="3605754"/>
              <a:ext cx="23940" cy="27144"/>
            </a:xfrm>
            <a:custGeom>
              <a:avLst/>
              <a:gdLst/>
              <a:ahLst/>
              <a:cxnLst/>
              <a:rect l="l" t="t" r="r" b="b"/>
              <a:pathLst>
                <a:path w="142" h="161" extrusionOk="0">
                  <a:moveTo>
                    <a:pt x="65" y="1"/>
                  </a:moveTo>
                  <a:lnTo>
                    <a:pt x="0" y="110"/>
                  </a:lnTo>
                  <a:cubicBezTo>
                    <a:pt x="36" y="128"/>
                    <a:pt x="68" y="143"/>
                    <a:pt x="98" y="160"/>
                  </a:cubicBezTo>
                  <a:lnTo>
                    <a:pt x="142" y="45"/>
                  </a:lnTo>
                  <a:cubicBezTo>
                    <a:pt x="118" y="31"/>
                    <a:pt x="92" y="16"/>
                    <a:pt x="6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7172689" y="3587377"/>
              <a:ext cx="779403" cy="731534"/>
            </a:xfrm>
            <a:custGeom>
              <a:avLst/>
              <a:gdLst/>
              <a:ahLst/>
              <a:cxnLst/>
              <a:rect l="l" t="t" r="r" b="b"/>
              <a:pathLst>
                <a:path w="4623" h="4339" extrusionOk="0">
                  <a:moveTo>
                    <a:pt x="2239" y="178"/>
                  </a:moveTo>
                  <a:cubicBezTo>
                    <a:pt x="2399" y="178"/>
                    <a:pt x="2564" y="199"/>
                    <a:pt x="2730" y="243"/>
                  </a:cubicBezTo>
                  <a:cubicBezTo>
                    <a:pt x="3642" y="482"/>
                    <a:pt x="4032" y="1008"/>
                    <a:pt x="4200" y="1406"/>
                  </a:cubicBezTo>
                  <a:cubicBezTo>
                    <a:pt x="4440" y="1971"/>
                    <a:pt x="4381" y="2635"/>
                    <a:pt x="4047" y="3229"/>
                  </a:cubicBezTo>
                  <a:cubicBezTo>
                    <a:pt x="3719" y="3807"/>
                    <a:pt x="3075" y="4168"/>
                    <a:pt x="2366" y="4168"/>
                  </a:cubicBezTo>
                  <a:cubicBezTo>
                    <a:pt x="1726" y="4168"/>
                    <a:pt x="1108" y="3872"/>
                    <a:pt x="674" y="3356"/>
                  </a:cubicBezTo>
                  <a:cubicBezTo>
                    <a:pt x="249" y="2854"/>
                    <a:pt x="187" y="2071"/>
                    <a:pt x="515" y="1365"/>
                  </a:cubicBezTo>
                  <a:cubicBezTo>
                    <a:pt x="857" y="633"/>
                    <a:pt x="1516" y="178"/>
                    <a:pt x="2239" y="178"/>
                  </a:cubicBezTo>
                  <a:close/>
                  <a:moveTo>
                    <a:pt x="2228" y="1"/>
                  </a:moveTo>
                  <a:cubicBezTo>
                    <a:pt x="1445" y="1"/>
                    <a:pt x="727" y="497"/>
                    <a:pt x="358" y="1294"/>
                  </a:cubicBezTo>
                  <a:cubicBezTo>
                    <a:pt x="1" y="2062"/>
                    <a:pt x="66" y="2910"/>
                    <a:pt x="524" y="3453"/>
                  </a:cubicBezTo>
                  <a:cubicBezTo>
                    <a:pt x="1005" y="4023"/>
                    <a:pt x="1661" y="4339"/>
                    <a:pt x="2372" y="4339"/>
                  </a:cubicBezTo>
                  <a:cubicBezTo>
                    <a:pt x="3140" y="4339"/>
                    <a:pt x="3840" y="3949"/>
                    <a:pt x="4191" y="3323"/>
                  </a:cubicBezTo>
                  <a:cubicBezTo>
                    <a:pt x="4561" y="2673"/>
                    <a:pt x="4623" y="1950"/>
                    <a:pt x="4363" y="1339"/>
                  </a:cubicBezTo>
                  <a:cubicBezTo>
                    <a:pt x="4183" y="904"/>
                    <a:pt x="3754" y="334"/>
                    <a:pt x="2759" y="72"/>
                  </a:cubicBezTo>
                  <a:cubicBezTo>
                    <a:pt x="2579" y="24"/>
                    <a:pt x="2402" y="1"/>
                    <a:pt x="2228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7219558" y="3631212"/>
              <a:ext cx="686677" cy="644539"/>
            </a:xfrm>
            <a:custGeom>
              <a:avLst/>
              <a:gdLst/>
              <a:ahLst/>
              <a:cxnLst/>
              <a:rect l="l" t="t" r="r" b="b"/>
              <a:pathLst>
                <a:path w="4073" h="3823" extrusionOk="0">
                  <a:moveTo>
                    <a:pt x="1607" y="890"/>
                  </a:moveTo>
                  <a:cubicBezTo>
                    <a:pt x="1749" y="890"/>
                    <a:pt x="1964" y="1386"/>
                    <a:pt x="2082" y="1681"/>
                  </a:cubicBezTo>
                  <a:cubicBezTo>
                    <a:pt x="2115" y="1693"/>
                    <a:pt x="2145" y="1711"/>
                    <a:pt x="2171" y="1731"/>
                  </a:cubicBezTo>
                  <a:cubicBezTo>
                    <a:pt x="2446" y="1678"/>
                    <a:pt x="3219" y="1533"/>
                    <a:pt x="3544" y="1533"/>
                  </a:cubicBezTo>
                  <a:cubicBezTo>
                    <a:pt x="3633" y="1533"/>
                    <a:pt x="3719" y="1542"/>
                    <a:pt x="3722" y="1607"/>
                  </a:cubicBezTo>
                  <a:cubicBezTo>
                    <a:pt x="3730" y="1713"/>
                    <a:pt x="3243" y="1861"/>
                    <a:pt x="2274" y="2053"/>
                  </a:cubicBezTo>
                  <a:cubicBezTo>
                    <a:pt x="2251" y="2112"/>
                    <a:pt x="2201" y="2162"/>
                    <a:pt x="2127" y="2195"/>
                  </a:cubicBezTo>
                  <a:cubicBezTo>
                    <a:pt x="2082" y="2213"/>
                    <a:pt x="2035" y="2224"/>
                    <a:pt x="1985" y="2224"/>
                  </a:cubicBezTo>
                  <a:cubicBezTo>
                    <a:pt x="1843" y="2224"/>
                    <a:pt x="1693" y="2136"/>
                    <a:pt x="1678" y="1967"/>
                  </a:cubicBezTo>
                  <a:cubicBezTo>
                    <a:pt x="1675" y="1911"/>
                    <a:pt x="1687" y="1858"/>
                    <a:pt x="1710" y="1814"/>
                  </a:cubicBezTo>
                  <a:cubicBezTo>
                    <a:pt x="1595" y="1489"/>
                    <a:pt x="1439" y="984"/>
                    <a:pt x="1566" y="901"/>
                  </a:cubicBezTo>
                  <a:cubicBezTo>
                    <a:pt x="1577" y="895"/>
                    <a:pt x="1592" y="890"/>
                    <a:pt x="1607" y="890"/>
                  </a:cubicBezTo>
                  <a:close/>
                  <a:moveTo>
                    <a:pt x="1961" y="1"/>
                  </a:moveTo>
                  <a:cubicBezTo>
                    <a:pt x="1273" y="1"/>
                    <a:pt x="641" y="438"/>
                    <a:pt x="313" y="1141"/>
                  </a:cubicBezTo>
                  <a:cubicBezTo>
                    <a:pt x="0" y="1820"/>
                    <a:pt x="57" y="2564"/>
                    <a:pt x="461" y="3042"/>
                  </a:cubicBezTo>
                  <a:cubicBezTo>
                    <a:pt x="886" y="3547"/>
                    <a:pt x="1465" y="3822"/>
                    <a:pt x="2088" y="3822"/>
                  </a:cubicBezTo>
                  <a:cubicBezTo>
                    <a:pt x="2768" y="3822"/>
                    <a:pt x="3382" y="3479"/>
                    <a:pt x="3695" y="2927"/>
                  </a:cubicBezTo>
                  <a:cubicBezTo>
                    <a:pt x="4017" y="2354"/>
                    <a:pt x="4073" y="1716"/>
                    <a:pt x="3846" y="1179"/>
                  </a:cubicBezTo>
                  <a:cubicBezTo>
                    <a:pt x="3686" y="798"/>
                    <a:pt x="3308" y="296"/>
                    <a:pt x="2431" y="63"/>
                  </a:cubicBezTo>
                  <a:cubicBezTo>
                    <a:pt x="2274" y="21"/>
                    <a:pt x="2115" y="1"/>
                    <a:pt x="19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7204047" y="3616713"/>
              <a:ext cx="717192" cy="673368"/>
            </a:xfrm>
            <a:custGeom>
              <a:avLst/>
              <a:gdLst/>
              <a:ahLst/>
              <a:cxnLst/>
              <a:rect l="l" t="t" r="r" b="b"/>
              <a:pathLst>
                <a:path w="4254" h="3994" extrusionOk="0">
                  <a:moveTo>
                    <a:pt x="2053" y="87"/>
                  </a:moveTo>
                  <a:cubicBezTo>
                    <a:pt x="2207" y="87"/>
                    <a:pt x="2363" y="107"/>
                    <a:pt x="2523" y="149"/>
                  </a:cubicBezTo>
                  <a:cubicBezTo>
                    <a:pt x="3400" y="382"/>
                    <a:pt x="3778" y="884"/>
                    <a:pt x="3938" y="1265"/>
                  </a:cubicBezTo>
                  <a:cubicBezTo>
                    <a:pt x="4165" y="1802"/>
                    <a:pt x="4109" y="2440"/>
                    <a:pt x="3787" y="3013"/>
                  </a:cubicBezTo>
                  <a:cubicBezTo>
                    <a:pt x="3474" y="3565"/>
                    <a:pt x="2860" y="3908"/>
                    <a:pt x="2180" y="3908"/>
                  </a:cubicBezTo>
                  <a:cubicBezTo>
                    <a:pt x="1554" y="3908"/>
                    <a:pt x="978" y="3630"/>
                    <a:pt x="553" y="3128"/>
                  </a:cubicBezTo>
                  <a:cubicBezTo>
                    <a:pt x="149" y="2650"/>
                    <a:pt x="92" y="1903"/>
                    <a:pt x="405" y="1227"/>
                  </a:cubicBezTo>
                  <a:cubicBezTo>
                    <a:pt x="733" y="524"/>
                    <a:pt x="1365" y="87"/>
                    <a:pt x="2053" y="87"/>
                  </a:cubicBezTo>
                  <a:close/>
                  <a:moveTo>
                    <a:pt x="2053" y="1"/>
                  </a:moveTo>
                  <a:cubicBezTo>
                    <a:pt x="1330" y="1"/>
                    <a:pt x="671" y="459"/>
                    <a:pt x="329" y="1191"/>
                  </a:cubicBezTo>
                  <a:cubicBezTo>
                    <a:pt x="1" y="1897"/>
                    <a:pt x="63" y="2680"/>
                    <a:pt x="488" y="3182"/>
                  </a:cubicBezTo>
                  <a:cubicBezTo>
                    <a:pt x="922" y="3698"/>
                    <a:pt x="1540" y="3994"/>
                    <a:pt x="2183" y="3994"/>
                  </a:cubicBezTo>
                  <a:cubicBezTo>
                    <a:pt x="2892" y="3994"/>
                    <a:pt x="3533" y="3633"/>
                    <a:pt x="3861" y="3055"/>
                  </a:cubicBezTo>
                  <a:cubicBezTo>
                    <a:pt x="4197" y="2458"/>
                    <a:pt x="4254" y="1794"/>
                    <a:pt x="4014" y="1232"/>
                  </a:cubicBezTo>
                  <a:cubicBezTo>
                    <a:pt x="3846" y="834"/>
                    <a:pt x="3456" y="308"/>
                    <a:pt x="2544" y="69"/>
                  </a:cubicBezTo>
                  <a:cubicBezTo>
                    <a:pt x="2378" y="25"/>
                    <a:pt x="2216" y="1"/>
                    <a:pt x="20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7469415" y="3412207"/>
              <a:ext cx="239739" cy="139091"/>
            </a:xfrm>
            <a:custGeom>
              <a:avLst/>
              <a:gdLst/>
              <a:ahLst/>
              <a:cxnLst/>
              <a:rect l="l" t="t" r="r" b="b"/>
              <a:pathLst>
                <a:path w="1422" h="825" extrusionOk="0">
                  <a:moveTo>
                    <a:pt x="683" y="0"/>
                  </a:moveTo>
                  <a:cubicBezTo>
                    <a:pt x="426" y="0"/>
                    <a:pt x="184" y="174"/>
                    <a:pt x="75" y="352"/>
                  </a:cubicBezTo>
                  <a:cubicBezTo>
                    <a:pt x="19" y="440"/>
                    <a:pt x="1" y="520"/>
                    <a:pt x="28" y="573"/>
                  </a:cubicBezTo>
                  <a:cubicBezTo>
                    <a:pt x="93" y="712"/>
                    <a:pt x="462" y="824"/>
                    <a:pt x="852" y="824"/>
                  </a:cubicBezTo>
                  <a:cubicBezTo>
                    <a:pt x="1035" y="824"/>
                    <a:pt x="1194" y="798"/>
                    <a:pt x="1300" y="750"/>
                  </a:cubicBezTo>
                  <a:cubicBezTo>
                    <a:pt x="1386" y="715"/>
                    <a:pt x="1421" y="656"/>
                    <a:pt x="1416" y="573"/>
                  </a:cubicBezTo>
                  <a:cubicBezTo>
                    <a:pt x="1395" y="375"/>
                    <a:pt x="1103" y="77"/>
                    <a:pt x="789" y="9"/>
                  </a:cubicBezTo>
                  <a:cubicBezTo>
                    <a:pt x="754" y="3"/>
                    <a:pt x="719" y="0"/>
                    <a:pt x="683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7866286" y="3604405"/>
              <a:ext cx="186463" cy="204169"/>
            </a:xfrm>
            <a:custGeom>
              <a:avLst/>
              <a:gdLst/>
              <a:ahLst/>
              <a:cxnLst/>
              <a:rect l="l" t="t" r="r" b="b"/>
              <a:pathLst>
                <a:path w="1106" h="1211" extrusionOk="0">
                  <a:moveTo>
                    <a:pt x="278" y="0"/>
                  </a:moveTo>
                  <a:cubicBezTo>
                    <a:pt x="169" y="0"/>
                    <a:pt x="86" y="27"/>
                    <a:pt x="42" y="77"/>
                  </a:cubicBezTo>
                  <a:cubicBezTo>
                    <a:pt x="13" y="115"/>
                    <a:pt x="1" y="165"/>
                    <a:pt x="10" y="228"/>
                  </a:cubicBezTo>
                  <a:cubicBezTo>
                    <a:pt x="69" y="603"/>
                    <a:pt x="571" y="1211"/>
                    <a:pt x="825" y="1211"/>
                  </a:cubicBezTo>
                  <a:cubicBezTo>
                    <a:pt x="831" y="1211"/>
                    <a:pt x="836" y="1211"/>
                    <a:pt x="839" y="1208"/>
                  </a:cubicBezTo>
                  <a:cubicBezTo>
                    <a:pt x="913" y="1199"/>
                    <a:pt x="984" y="1116"/>
                    <a:pt x="1031" y="989"/>
                  </a:cubicBezTo>
                  <a:cubicBezTo>
                    <a:pt x="1105" y="774"/>
                    <a:pt x="1099" y="455"/>
                    <a:pt x="910" y="260"/>
                  </a:cubicBezTo>
                  <a:cubicBezTo>
                    <a:pt x="757" y="106"/>
                    <a:pt x="500" y="0"/>
                    <a:pt x="278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7168305" y="3397708"/>
              <a:ext cx="899272" cy="985438"/>
            </a:xfrm>
            <a:custGeom>
              <a:avLst/>
              <a:gdLst/>
              <a:ahLst/>
              <a:cxnLst/>
              <a:rect l="l" t="t" r="r" b="b"/>
              <a:pathLst>
                <a:path w="5334" h="5845" extrusionOk="0">
                  <a:moveTo>
                    <a:pt x="2466" y="83"/>
                  </a:moveTo>
                  <a:cubicBezTo>
                    <a:pt x="2505" y="83"/>
                    <a:pt x="2540" y="89"/>
                    <a:pt x="2575" y="95"/>
                  </a:cubicBezTo>
                  <a:cubicBezTo>
                    <a:pt x="2889" y="163"/>
                    <a:pt x="3181" y="461"/>
                    <a:pt x="3202" y="659"/>
                  </a:cubicBezTo>
                  <a:cubicBezTo>
                    <a:pt x="3207" y="742"/>
                    <a:pt x="3172" y="801"/>
                    <a:pt x="3086" y="836"/>
                  </a:cubicBezTo>
                  <a:cubicBezTo>
                    <a:pt x="2980" y="884"/>
                    <a:pt x="2818" y="910"/>
                    <a:pt x="2638" y="910"/>
                  </a:cubicBezTo>
                  <a:cubicBezTo>
                    <a:pt x="2248" y="910"/>
                    <a:pt x="1879" y="798"/>
                    <a:pt x="1814" y="659"/>
                  </a:cubicBezTo>
                  <a:cubicBezTo>
                    <a:pt x="1787" y="606"/>
                    <a:pt x="1805" y="523"/>
                    <a:pt x="1858" y="435"/>
                  </a:cubicBezTo>
                  <a:cubicBezTo>
                    <a:pt x="1970" y="260"/>
                    <a:pt x="2212" y="83"/>
                    <a:pt x="2466" y="83"/>
                  </a:cubicBezTo>
                  <a:close/>
                  <a:moveTo>
                    <a:pt x="2386" y="978"/>
                  </a:moveTo>
                  <a:cubicBezTo>
                    <a:pt x="2457" y="987"/>
                    <a:pt x="2528" y="993"/>
                    <a:pt x="2596" y="993"/>
                  </a:cubicBezTo>
                  <a:lnTo>
                    <a:pt x="2605" y="1073"/>
                  </a:lnTo>
                  <a:cubicBezTo>
                    <a:pt x="2528" y="1061"/>
                    <a:pt x="2449" y="1052"/>
                    <a:pt x="2372" y="1046"/>
                  </a:cubicBezTo>
                  <a:lnTo>
                    <a:pt x="2386" y="978"/>
                  </a:lnTo>
                  <a:close/>
                  <a:moveTo>
                    <a:pt x="3497" y="845"/>
                  </a:moveTo>
                  <a:cubicBezTo>
                    <a:pt x="3568" y="854"/>
                    <a:pt x="3872" y="981"/>
                    <a:pt x="3890" y="1064"/>
                  </a:cubicBezTo>
                  <a:cubicBezTo>
                    <a:pt x="3901" y="1114"/>
                    <a:pt x="3878" y="1188"/>
                    <a:pt x="3837" y="1238"/>
                  </a:cubicBezTo>
                  <a:cubicBezTo>
                    <a:pt x="3813" y="1265"/>
                    <a:pt x="3786" y="1282"/>
                    <a:pt x="3769" y="1282"/>
                  </a:cubicBezTo>
                  <a:lnTo>
                    <a:pt x="3763" y="1282"/>
                  </a:lnTo>
                  <a:cubicBezTo>
                    <a:pt x="3665" y="1259"/>
                    <a:pt x="3394" y="1093"/>
                    <a:pt x="3376" y="1037"/>
                  </a:cubicBezTo>
                  <a:cubicBezTo>
                    <a:pt x="3367" y="1002"/>
                    <a:pt x="3379" y="934"/>
                    <a:pt x="3414" y="886"/>
                  </a:cubicBezTo>
                  <a:cubicBezTo>
                    <a:pt x="3435" y="860"/>
                    <a:pt x="3459" y="845"/>
                    <a:pt x="3485" y="845"/>
                  </a:cubicBezTo>
                  <a:close/>
                  <a:moveTo>
                    <a:pt x="3482" y="1235"/>
                  </a:moveTo>
                  <a:cubicBezTo>
                    <a:pt x="3506" y="1250"/>
                    <a:pt x="3532" y="1265"/>
                    <a:pt x="3559" y="1279"/>
                  </a:cubicBezTo>
                  <a:lnTo>
                    <a:pt x="3512" y="1394"/>
                  </a:lnTo>
                  <a:cubicBezTo>
                    <a:pt x="3482" y="1377"/>
                    <a:pt x="3450" y="1362"/>
                    <a:pt x="3417" y="1344"/>
                  </a:cubicBezTo>
                  <a:lnTo>
                    <a:pt x="3482" y="1235"/>
                  </a:lnTo>
                  <a:close/>
                  <a:moveTo>
                    <a:pt x="4265" y="1920"/>
                  </a:moveTo>
                  <a:cubicBezTo>
                    <a:pt x="4297" y="1973"/>
                    <a:pt x="4336" y="2026"/>
                    <a:pt x="4374" y="2080"/>
                  </a:cubicBezTo>
                  <a:lnTo>
                    <a:pt x="4318" y="2142"/>
                  </a:lnTo>
                  <a:cubicBezTo>
                    <a:pt x="4280" y="2083"/>
                    <a:pt x="4235" y="2021"/>
                    <a:pt x="4188" y="1961"/>
                  </a:cubicBezTo>
                  <a:lnTo>
                    <a:pt x="4265" y="1920"/>
                  </a:lnTo>
                  <a:close/>
                  <a:moveTo>
                    <a:pt x="4418" y="1226"/>
                  </a:moveTo>
                  <a:cubicBezTo>
                    <a:pt x="4640" y="1226"/>
                    <a:pt x="4897" y="1332"/>
                    <a:pt x="5050" y="1486"/>
                  </a:cubicBezTo>
                  <a:cubicBezTo>
                    <a:pt x="5239" y="1681"/>
                    <a:pt x="5245" y="2000"/>
                    <a:pt x="5171" y="2212"/>
                  </a:cubicBezTo>
                  <a:cubicBezTo>
                    <a:pt x="5127" y="2342"/>
                    <a:pt x="5053" y="2425"/>
                    <a:pt x="4982" y="2434"/>
                  </a:cubicBezTo>
                  <a:cubicBezTo>
                    <a:pt x="4976" y="2434"/>
                    <a:pt x="4971" y="2437"/>
                    <a:pt x="4965" y="2437"/>
                  </a:cubicBezTo>
                  <a:cubicBezTo>
                    <a:pt x="4711" y="2437"/>
                    <a:pt x="4209" y="1829"/>
                    <a:pt x="4150" y="1451"/>
                  </a:cubicBezTo>
                  <a:cubicBezTo>
                    <a:pt x="4141" y="1389"/>
                    <a:pt x="4153" y="1341"/>
                    <a:pt x="4182" y="1303"/>
                  </a:cubicBezTo>
                  <a:cubicBezTo>
                    <a:pt x="4226" y="1253"/>
                    <a:pt x="4309" y="1226"/>
                    <a:pt x="4418" y="1226"/>
                  </a:cubicBezTo>
                  <a:close/>
                  <a:moveTo>
                    <a:pt x="245" y="4247"/>
                  </a:moveTo>
                  <a:cubicBezTo>
                    <a:pt x="296" y="4359"/>
                    <a:pt x="361" y="4466"/>
                    <a:pt x="434" y="4566"/>
                  </a:cubicBezTo>
                  <a:cubicBezTo>
                    <a:pt x="402" y="4572"/>
                    <a:pt x="366" y="4578"/>
                    <a:pt x="334" y="4578"/>
                  </a:cubicBezTo>
                  <a:cubicBezTo>
                    <a:pt x="248" y="4578"/>
                    <a:pt x="195" y="4551"/>
                    <a:pt x="166" y="4495"/>
                  </a:cubicBezTo>
                  <a:cubicBezTo>
                    <a:pt x="127" y="4422"/>
                    <a:pt x="177" y="4327"/>
                    <a:pt x="245" y="4247"/>
                  </a:cubicBezTo>
                  <a:close/>
                  <a:moveTo>
                    <a:pt x="2254" y="1126"/>
                  </a:moveTo>
                  <a:cubicBezTo>
                    <a:pt x="2428" y="1126"/>
                    <a:pt x="2605" y="1149"/>
                    <a:pt x="2785" y="1197"/>
                  </a:cubicBezTo>
                  <a:cubicBezTo>
                    <a:pt x="3780" y="1459"/>
                    <a:pt x="4209" y="2032"/>
                    <a:pt x="4389" y="2464"/>
                  </a:cubicBezTo>
                  <a:cubicBezTo>
                    <a:pt x="4649" y="3075"/>
                    <a:pt x="4587" y="3798"/>
                    <a:pt x="4217" y="4448"/>
                  </a:cubicBezTo>
                  <a:cubicBezTo>
                    <a:pt x="3866" y="5074"/>
                    <a:pt x="3166" y="5464"/>
                    <a:pt x="2398" y="5464"/>
                  </a:cubicBezTo>
                  <a:cubicBezTo>
                    <a:pt x="1687" y="5464"/>
                    <a:pt x="1031" y="5148"/>
                    <a:pt x="550" y="4578"/>
                  </a:cubicBezTo>
                  <a:cubicBezTo>
                    <a:pt x="92" y="4035"/>
                    <a:pt x="27" y="3187"/>
                    <a:pt x="381" y="2419"/>
                  </a:cubicBezTo>
                  <a:cubicBezTo>
                    <a:pt x="753" y="1622"/>
                    <a:pt x="1471" y="1126"/>
                    <a:pt x="2254" y="1126"/>
                  </a:cubicBezTo>
                  <a:close/>
                  <a:moveTo>
                    <a:pt x="2635" y="5535"/>
                  </a:moveTo>
                  <a:lnTo>
                    <a:pt x="2635" y="5535"/>
                  </a:lnTo>
                  <a:cubicBezTo>
                    <a:pt x="2605" y="5644"/>
                    <a:pt x="2552" y="5750"/>
                    <a:pt x="2457" y="5759"/>
                  </a:cubicBezTo>
                  <a:cubicBezTo>
                    <a:pt x="2454" y="5760"/>
                    <a:pt x="2450" y="5760"/>
                    <a:pt x="2446" y="5760"/>
                  </a:cubicBezTo>
                  <a:cubicBezTo>
                    <a:pt x="2344" y="5760"/>
                    <a:pt x="2282" y="5641"/>
                    <a:pt x="2248" y="5541"/>
                  </a:cubicBezTo>
                  <a:lnTo>
                    <a:pt x="2248" y="5541"/>
                  </a:lnTo>
                  <a:cubicBezTo>
                    <a:pt x="2298" y="5547"/>
                    <a:pt x="2348" y="5547"/>
                    <a:pt x="2398" y="5547"/>
                  </a:cubicBezTo>
                  <a:cubicBezTo>
                    <a:pt x="2478" y="5547"/>
                    <a:pt x="2558" y="5541"/>
                    <a:pt x="2635" y="5535"/>
                  </a:cubicBezTo>
                  <a:close/>
                  <a:moveTo>
                    <a:pt x="2469" y="1"/>
                  </a:moveTo>
                  <a:cubicBezTo>
                    <a:pt x="2183" y="1"/>
                    <a:pt x="1911" y="198"/>
                    <a:pt x="1790" y="390"/>
                  </a:cubicBezTo>
                  <a:cubicBezTo>
                    <a:pt x="1716" y="506"/>
                    <a:pt x="1698" y="615"/>
                    <a:pt x="1737" y="697"/>
                  </a:cubicBezTo>
                  <a:cubicBezTo>
                    <a:pt x="1802" y="833"/>
                    <a:pt x="2041" y="925"/>
                    <a:pt x="2304" y="966"/>
                  </a:cubicBezTo>
                  <a:lnTo>
                    <a:pt x="2286" y="1043"/>
                  </a:lnTo>
                  <a:lnTo>
                    <a:pt x="2254" y="1043"/>
                  </a:lnTo>
                  <a:cubicBezTo>
                    <a:pt x="1438" y="1043"/>
                    <a:pt x="691" y="1557"/>
                    <a:pt x="307" y="2387"/>
                  </a:cubicBezTo>
                  <a:cubicBezTo>
                    <a:pt x="27" y="2986"/>
                    <a:pt x="0" y="3639"/>
                    <a:pt x="207" y="4165"/>
                  </a:cubicBezTo>
                  <a:cubicBezTo>
                    <a:pt x="112" y="4268"/>
                    <a:pt x="24" y="4407"/>
                    <a:pt x="92" y="4537"/>
                  </a:cubicBezTo>
                  <a:cubicBezTo>
                    <a:pt x="121" y="4593"/>
                    <a:pt x="189" y="4661"/>
                    <a:pt x="334" y="4661"/>
                  </a:cubicBezTo>
                  <a:cubicBezTo>
                    <a:pt x="390" y="4661"/>
                    <a:pt x="443" y="4652"/>
                    <a:pt x="491" y="4640"/>
                  </a:cubicBezTo>
                  <a:cubicBezTo>
                    <a:pt x="928" y="5151"/>
                    <a:pt x="1524" y="5470"/>
                    <a:pt x="2156" y="5535"/>
                  </a:cubicBezTo>
                  <a:cubicBezTo>
                    <a:pt x="2192" y="5656"/>
                    <a:pt x="2274" y="5845"/>
                    <a:pt x="2446" y="5845"/>
                  </a:cubicBezTo>
                  <a:cubicBezTo>
                    <a:pt x="2454" y="5845"/>
                    <a:pt x="2460" y="5845"/>
                    <a:pt x="2466" y="5842"/>
                  </a:cubicBezTo>
                  <a:cubicBezTo>
                    <a:pt x="2620" y="5830"/>
                    <a:pt x="2691" y="5665"/>
                    <a:pt x="2723" y="5523"/>
                  </a:cubicBezTo>
                  <a:cubicBezTo>
                    <a:pt x="3391" y="5432"/>
                    <a:pt x="3975" y="5051"/>
                    <a:pt x="4291" y="4489"/>
                  </a:cubicBezTo>
                  <a:cubicBezTo>
                    <a:pt x="4672" y="3816"/>
                    <a:pt x="4734" y="3066"/>
                    <a:pt x="4469" y="2431"/>
                  </a:cubicBezTo>
                  <a:cubicBezTo>
                    <a:pt x="4439" y="2363"/>
                    <a:pt x="4404" y="2292"/>
                    <a:pt x="4362" y="2218"/>
                  </a:cubicBezTo>
                  <a:lnTo>
                    <a:pt x="4427" y="2148"/>
                  </a:lnTo>
                  <a:cubicBezTo>
                    <a:pt x="4604" y="2357"/>
                    <a:pt x="4808" y="2520"/>
                    <a:pt x="4965" y="2520"/>
                  </a:cubicBezTo>
                  <a:lnTo>
                    <a:pt x="4991" y="2520"/>
                  </a:lnTo>
                  <a:cubicBezTo>
                    <a:pt x="5098" y="2505"/>
                    <a:pt x="5192" y="2404"/>
                    <a:pt x="5248" y="2242"/>
                  </a:cubicBezTo>
                  <a:cubicBezTo>
                    <a:pt x="5334" y="2006"/>
                    <a:pt x="5325" y="1648"/>
                    <a:pt x="5109" y="1427"/>
                  </a:cubicBezTo>
                  <a:cubicBezTo>
                    <a:pt x="4944" y="1259"/>
                    <a:pt x="4660" y="1140"/>
                    <a:pt x="4418" y="1140"/>
                  </a:cubicBezTo>
                  <a:cubicBezTo>
                    <a:pt x="4282" y="1140"/>
                    <a:pt x="4179" y="1179"/>
                    <a:pt x="4120" y="1250"/>
                  </a:cubicBezTo>
                  <a:cubicBezTo>
                    <a:pt x="4073" y="1303"/>
                    <a:pt x="4055" y="1380"/>
                    <a:pt x="4067" y="1465"/>
                  </a:cubicBezTo>
                  <a:cubicBezTo>
                    <a:pt x="4085" y="1578"/>
                    <a:pt x="4141" y="1713"/>
                    <a:pt x="4220" y="1849"/>
                  </a:cubicBezTo>
                  <a:lnTo>
                    <a:pt x="4135" y="1894"/>
                  </a:lnTo>
                  <a:cubicBezTo>
                    <a:pt x="3996" y="1734"/>
                    <a:pt x="3816" y="1575"/>
                    <a:pt x="3586" y="1436"/>
                  </a:cubicBezTo>
                  <a:lnTo>
                    <a:pt x="3633" y="1318"/>
                  </a:lnTo>
                  <a:cubicBezTo>
                    <a:pt x="3680" y="1341"/>
                    <a:pt x="3721" y="1356"/>
                    <a:pt x="3745" y="1362"/>
                  </a:cubicBezTo>
                  <a:cubicBezTo>
                    <a:pt x="3754" y="1365"/>
                    <a:pt x="3763" y="1365"/>
                    <a:pt x="3769" y="1365"/>
                  </a:cubicBezTo>
                  <a:cubicBezTo>
                    <a:pt x="3816" y="1365"/>
                    <a:pt x="3860" y="1338"/>
                    <a:pt x="3901" y="1291"/>
                  </a:cubicBezTo>
                  <a:cubicBezTo>
                    <a:pt x="3949" y="1232"/>
                    <a:pt x="3990" y="1132"/>
                    <a:pt x="3972" y="1046"/>
                  </a:cubicBezTo>
                  <a:cubicBezTo>
                    <a:pt x="3940" y="898"/>
                    <a:pt x="3571" y="768"/>
                    <a:pt x="3506" y="762"/>
                  </a:cubicBezTo>
                  <a:cubicBezTo>
                    <a:pt x="3498" y="761"/>
                    <a:pt x="3490" y="761"/>
                    <a:pt x="3483" y="761"/>
                  </a:cubicBezTo>
                  <a:cubicBezTo>
                    <a:pt x="3430" y="761"/>
                    <a:pt x="3382" y="787"/>
                    <a:pt x="3346" y="836"/>
                  </a:cubicBezTo>
                  <a:cubicBezTo>
                    <a:pt x="3299" y="898"/>
                    <a:pt x="3278" y="993"/>
                    <a:pt x="3296" y="1061"/>
                  </a:cubicBezTo>
                  <a:cubicBezTo>
                    <a:pt x="3308" y="1099"/>
                    <a:pt x="3352" y="1143"/>
                    <a:pt x="3411" y="1188"/>
                  </a:cubicBezTo>
                  <a:lnTo>
                    <a:pt x="3340" y="1306"/>
                  </a:lnTo>
                  <a:cubicBezTo>
                    <a:pt x="3181" y="1232"/>
                    <a:pt x="3007" y="1167"/>
                    <a:pt x="2806" y="1117"/>
                  </a:cubicBezTo>
                  <a:cubicBezTo>
                    <a:pt x="2767" y="1105"/>
                    <a:pt x="2729" y="1096"/>
                    <a:pt x="2694" y="1090"/>
                  </a:cubicBezTo>
                  <a:lnTo>
                    <a:pt x="2679" y="993"/>
                  </a:lnTo>
                  <a:cubicBezTo>
                    <a:pt x="2812" y="990"/>
                    <a:pt x="2983" y="972"/>
                    <a:pt x="3119" y="913"/>
                  </a:cubicBezTo>
                  <a:cubicBezTo>
                    <a:pt x="3237" y="863"/>
                    <a:pt x="3296" y="768"/>
                    <a:pt x="3284" y="650"/>
                  </a:cubicBezTo>
                  <a:cubicBezTo>
                    <a:pt x="3258" y="393"/>
                    <a:pt x="2924" y="86"/>
                    <a:pt x="2593" y="15"/>
                  </a:cubicBezTo>
                  <a:cubicBezTo>
                    <a:pt x="2555" y="6"/>
                    <a:pt x="2511" y="1"/>
                    <a:pt x="2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7735794" y="3540171"/>
              <a:ext cx="90366" cy="73845"/>
            </a:xfrm>
            <a:custGeom>
              <a:avLst/>
              <a:gdLst/>
              <a:ahLst/>
              <a:cxnLst/>
              <a:rect l="l" t="t" r="r" b="b"/>
              <a:pathLst>
                <a:path w="536" h="438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28" y="248"/>
                    <a:pt x="299" y="414"/>
                    <a:pt x="397" y="437"/>
                  </a:cubicBezTo>
                  <a:lnTo>
                    <a:pt x="403" y="437"/>
                  </a:lnTo>
                  <a:cubicBezTo>
                    <a:pt x="420" y="437"/>
                    <a:pt x="447" y="420"/>
                    <a:pt x="471" y="393"/>
                  </a:cubicBezTo>
                  <a:cubicBezTo>
                    <a:pt x="512" y="343"/>
                    <a:pt x="535" y="269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7482902" y="3795592"/>
              <a:ext cx="71483" cy="128638"/>
            </a:xfrm>
            <a:custGeom>
              <a:avLst/>
              <a:gdLst/>
              <a:ahLst/>
              <a:cxnLst/>
              <a:rect l="l" t="t" r="r" b="b"/>
              <a:pathLst>
                <a:path w="424" h="763" extrusionOk="0">
                  <a:moveTo>
                    <a:pt x="45" y="0"/>
                  </a:moveTo>
                  <a:cubicBezTo>
                    <a:pt x="1" y="36"/>
                    <a:pt x="77" y="372"/>
                    <a:pt x="210" y="762"/>
                  </a:cubicBezTo>
                  <a:cubicBezTo>
                    <a:pt x="219" y="756"/>
                    <a:pt x="228" y="750"/>
                    <a:pt x="240" y="744"/>
                  </a:cubicBezTo>
                  <a:cubicBezTo>
                    <a:pt x="296" y="706"/>
                    <a:pt x="358" y="688"/>
                    <a:pt x="417" y="688"/>
                  </a:cubicBezTo>
                  <a:lnTo>
                    <a:pt x="423" y="688"/>
                  </a:lnTo>
                  <a:cubicBezTo>
                    <a:pt x="267" y="307"/>
                    <a:pt x="104" y="6"/>
                    <a:pt x="4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7597041" y="3903662"/>
              <a:ext cx="232152" cy="58334"/>
            </a:xfrm>
            <a:custGeom>
              <a:avLst/>
              <a:gdLst/>
              <a:ahLst/>
              <a:cxnLst/>
              <a:rect l="l" t="t" r="r" b="b"/>
              <a:pathLst>
                <a:path w="1377" h="346" extrusionOk="0">
                  <a:moveTo>
                    <a:pt x="1305" y="0"/>
                  </a:moveTo>
                  <a:cubicBezTo>
                    <a:pt x="1013" y="0"/>
                    <a:pt x="307" y="127"/>
                    <a:pt x="0" y="189"/>
                  </a:cubicBezTo>
                  <a:cubicBezTo>
                    <a:pt x="24" y="222"/>
                    <a:pt x="38" y="260"/>
                    <a:pt x="47" y="295"/>
                  </a:cubicBezTo>
                  <a:cubicBezTo>
                    <a:pt x="50" y="313"/>
                    <a:pt x="53" y="331"/>
                    <a:pt x="53" y="346"/>
                  </a:cubicBezTo>
                  <a:cubicBezTo>
                    <a:pt x="664" y="224"/>
                    <a:pt x="1243" y="83"/>
                    <a:pt x="1376" y="6"/>
                  </a:cubicBezTo>
                  <a:cubicBezTo>
                    <a:pt x="1361" y="3"/>
                    <a:pt x="1338" y="0"/>
                    <a:pt x="130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7461997" y="3781093"/>
              <a:ext cx="387088" cy="225243"/>
            </a:xfrm>
            <a:custGeom>
              <a:avLst/>
              <a:gdLst/>
              <a:ahLst/>
              <a:cxnLst/>
              <a:rect l="l" t="t" r="r" b="b"/>
              <a:pathLst>
                <a:path w="2296" h="1336" extrusionOk="0">
                  <a:moveTo>
                    <a:pt x="169" y="86"/>
                  </a:moveTo>
                  <a:lnTo>
                    <a:pt x="169" y="86"/>
                  </a:lnTo>
                  <a:cubicBezTo>
                    <a:pt x="228" y="92"/>
                    <a:pt x="391" y="393"/>
                    <a:pt x="544" y="774"/>
                  </a:cubicBezTo>
                  <a:lnTo>
                    <a:pt x="541" y="774"/>
                  </a:lnTo>
                  <a:cubicBezTo>
                    <a:pt x="479" y="774"/>
                    <a:pt x="420" y="792"/>
                    <a:pt x="364" y="830"/>
                  </a:cubicBezTo>
                  <a:cubicBezTo>
                    <a:pt x="352" y="836"/>
                    <a:pt x="343" y="842"/>
                    <a:pt x="334" y="851"/>
                  </a:cubicBezTo>
                  <a:cubicBezTo>
                    <a:pt x="201" y="458"/>
                    <a:pt x="125" y="122"/>
                    <a:pt x="169" y="86"/>
                  </a:cubicBezTo>
                  <a:close/>
                  <a:moveTo>
                    <a:pt x="2106" y="727"/>
                  </a:moveTo>
                  <a:cubicBezTo>
                    <a:pt x="2139" y="727"/>
                    <a:pt x="2162" y="730"/>
                    <a:pt x="2177" y="733"/>
                  </a:cubicBezTo>
                  <a:cubicBezTo>
                    <a:pt x="2044" y="810"/>
                    <a:pt x="1465" y="951"/>
                    <a:pt x="854" y="1073"/>
                  </a:cubicBezTo>
                  <a:cubicBezTo>
                    <a:pt x="854" y="1058"/>
                    <a:pt x="851" y="1040"/>
                    <a:pt x="848" y="1022"/>
                  </a:cubicBezTo>
                  <a:cubicBezTo>
                    <a:pt x="842" y="984"/>
                    <a:pt x="825" y="949"/>
                    <a:pt x="801" y="916"/>
                  </a:cubicBezTo>
                  <a:cubicBezTo>
                    <a:pt x="1108" y="857"/>
                    <a:pt x="1814" y="727"/>
                    <a:pt x="2106" y="727"/>
                  </a:cubicBezTo>
                  <a:close/>
                  <a:moveTo>
                    <a:pt x="541" y="857"/>
                  </a:moveTo>
                  <a:cubicBezTo>
                    <a:pt x="659" y="857"/>
                    <a:pt x="748" y="949"/>
                    <a:pt x="766" y="1040"/>
                  </a:cubicBezTo>
                  <a:cubicBezTo>
                    <a:pt x="777" y="1087"/>
                    <a:pt x="774" y="1176"/>
                    <a:pt x="653" y="1229"/>
                  </a:cubicBezTo>
                  <a:cubicBezTo>
                    <a:pt x="621" y="1244"/>
                    <a:pt x="585" y="1250"/>
                    <a:pt x="547" y="1250"/>
                  </a:cubicBezTo>
                  <a:cubicBezTo>
                    <a:pt x="447" y="1250"/>
                    <a:pt x="334" y="1194"/>
                    <a:pt x="326" y="1073"/>
                  </a:cubicBezTo>
                  <a:cubicBezTo>
                    <a:pt x="317" y="978"/>
                    <a:pt x="367" y="928"/>
                    <a:pt x="408" y="898"/>
                  </a:cubicBezTo>
                  <a:cubicBezTo>
                    <a:pt x="453" y="872"/>
                    <a:pt x="497" y="857"/>
                    <a:pt x="541" y="857"/>
                  </a:cubicBezTo>
                  <a:close/>
                  <a:moveTo>
                    <a:pt x="169" y="1"/>
                  </a:moveTo>
                  <a:cubicBezTo>
                    <a:pt x="154" y="1"/>
                    <a:pt x="139" y="6"/>
                    <a:pt x="128" y="12"/>
                  </a:cubicBezTo>
                  <a:cubicBezTo>
                    <a:pt x="1" y="95"/>
                    <a:pt x="157" y="600"/>
                    <a:pt x="272" y="925"/>
                  </a:cubicBezTo>
                  <a:cubicBezTo>
                    <a:pt x="249" y="969"/>
                    <a:pt x="237" y="1022"/>
                    <a:pt x="243" y="1078"/>
                  </a:cubicBezTo>
                  <a:cubicBezTo>
                    <a:pt x="255" y="1247"/>
                    <a:pt x="405" y="1335"/>
                    <a:pt x="550" y="1335"/>
                  </a:cubicBezTo>
                  <a:cubicBezTo>
                    <a:pt x="597" y="1335"/>
                    <a:pt x="644" y="1324"/>
                    <a:pt x="689" y="1306"/>
                  </a:cubicBezTo>
                  <a:cubicBezTo>
                    <a:pt x="763" y="1273"/>
                    <a:pt x="813" y="1223"/>
                    <a:pt x="836" y="1164"/>
                  </a:cubicBezTo>
                  <a:cubicBezTo>
                    <a:pt x="1805" y="972"/>
                    <a:pt x="2295" y="824"/>
                    <a:pt x="2286" y="718"/>
                  </a:cubicBezTo>
                  <a:cubicBezTo>
                    <a:pt x="2281" y="653"/>
                    <a:pt x="2195" y="644"/>
                    <a:pt x="2106" y="644"/>
                  </a:cubicBezTo>
                  <a:cubicBezTo>
                    <a:pt x="1784" y="644"/>
                    <a:pt x="1008" y="789"/>
                    <a:pt x="733" y="842"/>
                  </a:cubicBezTo>
                  <a:cubicBezTo>
                    <a:pt x="707" y="822"/>
                    <a:pt x="677" y="804"/>
                    <a:pt x="644" y="792"/>
                  </a:cubicBezTo>
                  <a:cubicBezTo>
                    <a:pt x="526" y="497"/>
                    <a:pt x="311" y="1"/>
                    <a:pt x="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7515273" y="3925410"/>
              <a:ext cx="77890" cy="66426"/>
            </a:xfrm>
            <a:custGeom>
              <a:avLst/>
              <a:gdLst/>
              <a:ahLst/>
              <a:cxnLst/>
              <a:rect l="l" t="t" r="r" b="b"/>
              <a:pathLst>
                <a:path w="462" h="394" extrusionOk="0">
                  <a:moveTo>
                    <a:pt x="225" y="1"/>
                  </a:moveTo>
                  <a:cubicBezTo>
                    <a:pt x="181" y="1"/>
                    <a:pt x="137" y="16"/>
                    <a:pt x="92" y="45"/>
                  </a:cubicBezTo>
                  <a:cubicBezTo>
                    <a:pt x="51" y="72"/>
                    <a:pt x="1" y="125"/>
                    <a:pt x="10" y="217"/>
                  </a:cubicBezTo>
                  <a:cubicBezTo>
                    <a:pt x="18" y="341"/>
                    <a:pt x="131" y="394"/>
                    <a:pt x="231" y="394"/>
                  </a:cubicBezTo>
                  <a:cubicBezTo>
                    <a:pt x="269" y="394"/>
                    <a:pt x="305" y="388"/>
                    <a:pt x="337" y="373"/>
                  </a:cubicBezTo>
                  <a:cubicBezTo>
                    <a:pt x="458" y="320"/>
                    <a:pt x="461" y="231"/>
                    <a:pt x="450" y="184"/>
                  </a:cubicBezTo>
                  <a:cubicBezTo>
                    <a:pt x="432" y="95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7469921" y="3412207"/>
              <a:ext cx="238727" cy="114645"/>
            </a:xfrm>
            <a:custGeom>
              <a:avLst/>
              <a:gdLst/>
              <a:ahLst/>
              <a:cxnLst/>
              <a:rect l="l" t="t" r="r" b="b"/>
              <a:pathLst>
                <a:path w="1416" h="680" extrusionOk="0">
                  <a:moveTo>
                    <a:pt x="680" y="0"/>
                  </a:moveTo>
                  <a:cubicBezTo>
                    <a:pt x="423" y="0"/>
                    <a:pt x="181" y="174"/>
                    <a:pt x="72" y="352"/>
                  </a:cubicBezTo>
                  <a:cubicBezTo>
                    <a:pt x="19" y="434"/>
                    <a:pt x="1" y="511"/>
                    <a:pt x="22" y="564"/>
                  </a:cubicBezTo>
                  <a:cubicBezTo>
                    <a:pt x="145" y="314"/>
                    <a:pt x="422" y="145"/>
                    <a:pt x="700" y="145"/>
                  </a:cubicBezTo>
                  <a:cubicBezTo>
                    <a:pt x="741" y="145"/>
                    <a:pt x="781" y="149"/>
                    <a:pt x="822" y="157"/>
                  </a:cubicBezTo>
                  <a:cubicBezTo>
                    <a:pt x="1088" y="207"/>
                    <a:pt x="1309" y="422"/>
                    <a:pt x="1389" y="679"/>
                  </a:cubicBezTo>
                  <a:cubicBezTo>
                    <a:pt x="1410" y="650"/>
                    <a:pt x="1416" y="614"/>
                    <a:pt x="1413" y="573"/>
                  </a:cubicBezTo>
                  <a:cubicBezTo>
                    <a:pt x="1392" y="375"/>
                    <a:pt x="1100" y="77"/>
                    <a:pt x="786" y="9"/>
                  </a:cubicBezTo>
                  <a:cubicBezTo>
                    <a:pt x="751" y="3"/>
                    <a:pt x="71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7866792" y="3604405"/>
              <a:ext cx="185958" cy="188321"/>
            </a:xfrm>
            <a:custGeom>
              <a:avLst/>
              <a:gdLst/>
              <a:ahLst/>
              <a:cxnLst/>
              <a:rect l="l" t="t" r="r" b="b"/>
              <a:pathLst>
                <a:path w="1103" h="1117" extrusionOk="0">
                  <a:moveTo>
                    <a:pt x="275" y="0"/>
                  </a:moveTo>
                  <a:cubicBezTo>
                    <a:pt x="166" y="0"/>
                    <a:pt x="83" y="27"/>
                    <a:pt x="39" y="77"/>
                  </a:cubicBezTo>
                  <a:cubicBezTo>
                    <a:pt x="12" y="109"/>
                    <a:pt x="1" y="154"/>
                    <a:pt x="7" y="204"/>
                  </a:cubicBezTo>
                  <a:cubicBezTo>
                    <a:pt x="103" y="144"/>
                    <a:pt x="217" y="114"/>
                    <a:pt x="332" y="114"/>
                  </a:cubicBezTo>
                  <a:cubicBezTo>
                    <a:pt x="483" y="114"/>
                    <a:pt x="635" y="166"/>
                    <a:pt x="748" y="269"/>
                  </a:cubicBezTo>
                  <a:cubicBezTo>
                    <a:pt x="913" y="419"/>
                    <a:pt x="984" y="650"/>
                    <a:pt x="984" y="871"/>
                  </a:cubicBezTo>
                  <a:cubicBezTo>
                    <a:pt x="984" y="954"/>
                    <a:pt x="978" y="1037"/>
                    <a:pt x="963" y="1116"/>
                  </a:cubicBezTo>
                  <a:cubicBezTo>
                    <a:pt x="987" y="1081"/>
                    <a:pt x="1011" y="1037"/>
                    <a:pt x="1028" y="989"/>
                  </a:cubicBezTo>
                  <a:cubicBezTo>
                    <a:pt x="1102" y="774"/>
                    <a:pt x="1096" y="455"/>
                    <a:pt x="907" y="260"/>
                  </a:cubicBezTo>
                  <a:cubicBezTo>
                    <a:pt x="754" y="106"/>
                    <a:pt x="497" y="0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7236923" y="3631212"/>
              <a:ext cx="669312" cy="506122"/>
            </a:xfrm>
            <a:custGeom>
              <a:avLst/>
              <a:gdLst/>
              <a:ahLst/>
              <a:cxnLst/>
              <a:rect l="l" t="t" r="r" b="b"/>
              <a:pathLst>
                <a:path w="3970" h="3002" extrusionOk="0">
                  <a:moveTo>
                    <a:pt x="1858" y="1"/>
                  </a:moveTo>
                  <a:cubicBezTo>
                    <a:pt x="1170" y="1"/>
                    <a:pt x="538" y="438"/>
                    <a:pt x="210" y="1141"/>
                  </a:cubicBezTo>
                  <a:cubicBezTo>
                    <a:pt x="66" y="1457"/>
                    <a:pt x="1" y="1784"/>
                    <a:pt x="13" y="2094"/>
                  </a:cubicBezTo>
                  <a:lnTo>
                    <a:pt x="63" y="2145"/>
                  </a:lnTo>
                  <a:cubicBezTo>
                    <a:pt x="19" y="1746"/>
                    <a:pt x="160" y="1335"/>
                    <a:pt x="411" y="1022"/>
                  </a:cubicBezTo>
                  <a:cubicBezTo>
                    <a:pt x="662" y="709"/>
                    <a:pt x="1014" y="485"/>
                    <a:pt x="1392" y="346"/>
                  </a:cubicBezTo>
                  <a:cubicBezTo>
                    <a:pt x="1625" y="262"/>
                    <a:pt x="1872" y="208"/>
                    <a:pt x="2119" y="208"/>
                  </a:cubicBezTo>
                  <a:cubicBezTo>
                    <a:pt x="2210" y="208"/>
                    <a:pt x="2300" y="215"/>
                    <a:pt x="2390" y="231"/>
                  </a:cubicBezTo>
                  <a:cubicBezTo>
                    <a:pt x="3087" y="355"/>
                    <a:pt x="3624" y="1002"/>
                    <a:pt x="3734" y="1705"/>
                  </a:cubicBezTo>
                  <a:cubicBezTo>
                    <a:pt x="3805" y="2145"/>
                    <a:pt x="3725" y="2594"/>
                    <a:pt x="3548" y="3001"/>
                  </a:cubicBezTo>
                  <a:cubicBezTo>
                    <a:pt x="3562" y="2977"/>
                    <a:pt x="3577" y="2954"/>
                    <a:pt x="3592" y="2930"/>
                  </a:cubicBezTo>
                  <a:cubicBezTo>
                    <a:pt x="3914" y="2357"/>
                    <a:pt x="3970" y="1719"/>
                    <a:pt x="3743" y="1179"/>
                  </a:cubicBezTo>
                  <a:cubicBezTo>
                    <a:pt x="3583" y="798"/>
                    <a:pt x="3205" y="296"/>
                    <a:pt x="2328" y="63"/>
                  </a:cubicBezTo>
                  <a:cubicBezTo>
                    <a:pt x="2168" y="21"/>
                    <a:pt x="2012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7735794" y="3540171"/>
              <a:ext cx="89860" cy="57828"/>
            </a:xfrm>
            <a:custGeom>
              <a:avLst/>
              <a:gdLst/>
              <a:ahLst/>
              <a:cxnLst/>
              <a:rect l="l" t="t" r="r" b="b"/>
              <a:pathLst>
                <a:path w="533" h="343" extrusionOk="0">
                  <a:moveTo>
                    <a:pt x="119" y="0"/>
                  </a:moveTo>
                  <a:cubicBezTo>
                    <a:pt x="93" y="0"/>
                    <a:pt x="69" y="12"/>
                    <a:pt x="48" y="41"/>
                  </a:cubicBezTo>
                  <a:cubicBezTo>
                    <a:pt x="13" y="89"/>
                    <a:pt x="1" y="157"/>
                    <a:pt x="13" y="192"/>
                  </a:cubicBezTo>
                  <a:cubicBezTo>
                    <a:pt x="13" y="192"/>
                    <a:pt x="13" y="192"/>
                    <a:pt x="13" y="195"/>
                  </a:cubicBezTo>
                  <a:cubicBezTo>
                    <a:pt x="22" y="127"/>
                    <a:pt x="90" y="71"/>
                    <a:pt x="160" y="68"/>
                  </a:cubicBezTo>
                  <a:cubicBezTo>
                    <a:pt x="165" y="68"/>
                    <a:pt x="170" y="68"/>
                    <a:pt x="175" y="68"/>
                  </a:cubicBezTo>
                  <a:cubicBezTo>
                    <a:pt x="247" y="68"/>
                    <a:pt x="315" y="107"/>
                    <a:pt x="367" y="154"/>
                  </a:cubicBezTo>
                  <a:cubicBezTo>
                    <a:pt x="426" y="207"/>
                    <a:pt x="471" y="272"/>
                    <a:pt x="500" y="343"/>
                  </a:cubicBezTo>
                  <a:cubicBezTo>
                    <a:pt x="521" y="298"/>
                    <a:pt x="533" y="251"/>
                    <a:pt x="524" y="219"/>
                  </a:cubicBezTo>
                  <a:cubicBezTo>
                    <a:pt x="506" y="136"/>
                    <a:pt x="205" y="9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7516790" y="3925410"/>
              <a:ext cx="75867" cy="48555"/>
            </a:xfrm>
            <a:custGeom>
              <a:avLst/>
              <a:gdLst/>
              <a:ahLst/>
              <a:cxnLst/>
              <a:rect l="l" t="t" r="r" b="b"/>
              <a:pathLst>
                <a:path w="450" h="288" extrusionOk="0">
                  <a:moveTo>
                    <a:pt x="216" y="1"/>
                  </a:moveTo>
                  <a:cubicBezTo>
                    <a:pt x="172" y="1"/>
                    <a:pt x="128" y="16"/>
                    <a:pt x="83" y="45"/>
                  </a:cubicBezTo>
                  <a:cubicBezTo>
                    <a:pt x="51" y="66"/>
                    <a:pt x="12" y="104"/>
                    <a:pt x="1" y="166"/>
                  </a:cubicBezTo>
                  <a:cubicBezTo>
                    <a:pt x="45" y="97"/>
                    <a:pt x="123" y="54"/>
                    <a:pt x="204" y="54"/>
                  </a:cubicBezTo>
                  <a:cubicBezTo>
                    <a:pt x="209" y="54"/>
                    <a:pt x="214" y="54"/>
                    <a:pt x="219" y="54"/>
                  </a:cubicBezTo>
                  <a:cubicBezTo>
                    <a:pt x="331" y="66"/>
                    <a:pt x="426" y="169"/>
                    <a:pt x="429" y="282"/>
                  </a:cubicBezTo>
                  <a:lnTo>
                    <a:pt x="429" y="287"/>
                  </a:lnTo>
                  <a:cubicBezTo>
                    <a:pt x="449" y="249"/>
                    <a:pt x="446" y="211"/>
                    <a:pt x="441" y="184"/>
                  </a:cubicBezTo>
                  <a:cubicBezTo>
                    <a:pt x="423" y="95"/>
                    <a:pt x="334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10" name="Google Shape;3110;p37"/>
          <p:cNvGrpSpPr/>
          <p:nvPr/>
        </p:nvGrpSpPr>
        <p:grpSpPr>
          <a:xfrm>
            <a:off x="53460" y="1902940"/>
            <a:ext cx="1017997" cy="856471"/>
            <a:chOff x="1343550" y="3619975"/>
            <a:chExt cx="1017997" cy="856471"/>
          </a:xfrm>
        </p:grpSpPr>
        <p:sp>
          <p:nvSpPr>
            <p:cNvPr id="3111" name="Google Shape;3111;p37"/>
            <p:cNvSpPr/>
            <p:nvPr/>
          </p:nvSpPr>
          <p:spPr>
            <a:xfrm rot="834337">
              <a:off x="1439055" y="3679952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1"/>
                  </a:moveTo>
                  <a:cubicBezTo>
                    <a:pt x="1285" y="393"/>
                    <a:pt x="1" y="4383"/>
                    <a:pt x="63" y="4581"/>
                  </a:cubicBezTo>
                  <a:cubicBezTo>
                    <a:pt x="172" y="4708"/>
                    <a:pt x="3214" y="6046"/>
                    <a:pt x="3586" y="6132"/>
                  </a:cubicBezTo>
                  <a:cubicBezTo>
                    <a:pt x="3592" y="6108"/>
                    <a:pt x="3598" y="6078"/>
                    <a:pt x="3609" y="6040"/>
                  </a:cubicBezTo>
                  <a:cubicBezTo>
                    <a:pt x="3166" y="5916"/>
                    <a:pt x="364" y="4690"/>
                    <a:pt x="269" y="4572"/>
                  </a:cubicBezTo>
                  <a:cubicBezTo>
                    <a:pt x="119" y="4392"/>
                    <a:pt x="1530" y="340"/>
                    <a:pt x="1551" y="305"/>
                  </a:cubicBezTo>
                  <a:cubicBezTo>
                    <a:pt x="1557" y="296"/>
                    <a:pt x="1569" y="281"/>
                    <a:pt x="1598" y="281"/>
                  </a:cubicBezTo>
                  <a:cubicBezTo>
                    <a:pt x="1622" y="281"/>
                    <a:pt x="1675" y="299"/>
                    <a:pt x="1749" y="331"/>
                  </a:cubicBezTo>
                  <a:cubicBezTo>
                    <a:pt x="1772" y="269"/>
                    <a:pt x="1790" y="213"/>
                    <a:pt x="1808" y="163"/>
                  </a:cubicBezTo>
                  <a:cubicBezTo>
                    <a:pt x="1637" y="72"/>
                    <a:pt x="1516" y="12"/>
                    <a:pt x="14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 rot="834337">
              <a:off x="1462367" y="3718076"/>
              <a:ext cx="321466" cy="534186"/>
            </a:xfrm>
            <a:custGeom>
              <a:avLst/>
              <a:gdLst/>
              <a:ahLst/>
              <a:cxnLst/>
              <a:rect l="l" t="t" r="r" b="b"/>
              <a:pathLst>
                <a:path w="3367" h="5595" extrusionOk="0">
                  <a:moveTo>
                    <a:pt x="1341" y="1"/>
                  </a:moveTo>
                  <a:cubicBezTo>
                    <a:pt x="1187" y="346"/>
                    <a:pt x="0" y="3949"/>
                    <a:pt x="65" y="4159"/>
                  </a:cubicBezTo>
                  <a:cubicBezTo>
                    <a:pt x="169" y="4274"/>
                    <a:pt x="3004" y="5509"/>
                    <a:pt x="3361" y="5594"/>
                  </a:cubicBezTo>
                  <a:cubicBezTo>
                    <a:pt x="3364" y="5588"/>
                    <a:pt x="3364" y="5582"/>
                    <a:pt x="3367" y="5574"/>
                  </a:cubicBezTo>
                  <a:cubicBezTo>
                    <a:pt x="2968" y="5444"/>
                    <a:pt x="372" y="4298"/>
                    <a:pt x="254" y="4129"/>
                  </a:cubicBezTo>
                  <a:cubicBezTo>
                    <a:pt x="151" y="3982"/>
                    <a:pt x="1052" y="1235"/>
                    <a:pt x="1453" y="42"/>
                  </a:cubicBezTo>
                  <a:cubicBezTo>
                    <a:pt x="1403" y="22"/>
                    <a:pt x="1365" y="7"/>
                    <a:pt x="13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 rot="834337">
              <a:off x="2112642" y="3936832"/>
              <a:ext cx="56713" cy="22914"/>
            </a:xfrm>
            <a:custGeom>
              <a:avLst/>
              <a:gdLst/>
              <a:ahLst/>
              <a:cxnLst/>
              <a:rect l="l" t="t" r="r" b="b"/>
              <a:pathLst>
                <a:path w="594" h="240" extrusionOk="0">
                  <a:moveTo>
                    <a:pt x="526" y="0"/>
                  </a:moveTo>
                  <a:cubicBezTo>
                    <a:pt x="361" y="0"/>
                    <a:pt x="107" y="30"/>
                    <a:pt x="45" y="50"/>
                  </a:cubicBezTo>
                  <a:cubicBezTo>
                    <a:pt x="39" y="80"/>
                    <a:pt x="21" y="151"/>
                    <a:pt x="0" y="236"/>
                  </a:cubicBezTo>
                  <a:lnTo>
                    <a:pt x="160" y="236"/>
                  </a:lnTo>
                  <a:cubicBezTo>
                    <a:pt x="302" y="236"/>
                    <a:pt x="429" y="236"/>
                    <a:pt x="544" y="239"/>
                  </a:cubicBezTo>
                  <a:cubicBezTo>
                    <a:pt x="567" y="130"/>
                    <a:pt x="588" y="44"/>
                    <a:pt x="594" y="3"/>
                  </a:cubicBezTo>
                  <a:cubicBezTo>
                    <a:pt x="579" y="3"/>
                    <a:pt x="559" y="0"/>
                    <a:pt x="5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 rot="834337">
              <a:off x="2117213" y="3937389"/>
              <a:ext cx="53657" cy="9929"/>
            </a:xfrm>
            <a:custGeom>
              <a:avLst/>
              <a:gdLst/>
              <a:ahLst/>
              <a:cxnLst/>
              <a:rect l="l" t="t" r="r" b="b"/>
              <a:pathLst>
                <a:path w="562" h="104" extrusionOk="0">
                  <a:moveTo>
                    <a:pt x="494" y="0"/>
                  </a:moveTo>
                  <a:cubicBezTo>
                    <a:pt x="329" y="0"/>
                    <a:pt x="75" y="30"/>
                    <a:pt x="13" y="50"/>
                  </a:cubicBezTo>
                  <a:cubicBezTo>
                    <a:pt x="10" y="62"/>
                    <a:pt x="7" y="80"/>
                    <a:pt x="1" y="100"/>
                  </a:cubicBezTo>
                  <a:cubicBezTo>
                    <a:pt x="181" y="100"/>
                    <a:pt x="361" y="100"/>
                    <a:pt x="541" y="103"/>
                  </a:cubicBezTo>
                  <a:cubicBezTo>
                    <a:pt x="550" y="59"/>
                    <a:pt x="559" y="27"/>
                    <a:pt x="562" y="3"/>
                  </a:cubicBezTo>
                  <a:cubicBezTo>
                    <a:pt x="547" y="3"/>
                    <a:pt x="527" y="0"/>
                    <a:pt x="4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 rot="834337">
              <a:off x="1471294" y="3671704"/>
              <a:ext cx="344667" cy="585456"/>
            </a:xfrm>
            <a:custGeom>
              <a:avLst/>
              <a:gdLst/>
              <a:ahLst/>
              <a:cxnLst/>
              <a:rect l="l" t="t" r="r" b="b"/>
              <a:pathLst>
                <a:path w="3610" h="6132" extrusionOk="0">
                  <a:moveTo>
                    <a:pt x="1465" y="0"/>
                  </a:moveTo>
                  <a:cubicBezTo>
                    <a:pt x="1285" y="390"/>
                    <a:pt x="1" y="4380"/>
                    <a:pt x="63" y="4581"/>
                  </a:cubicBezTo>
                  <a:cubicBezTo>
                    <a:pt x="172" y="4705"/>
                    <a:pt x="3214" y="6043"/>
                    <a:pt x="3586" y="6131"/>
                  </a:cubicBezTo>
                  <a:cubicBezTo>
                    <a:pt x="3592" y="6108"/>
                    <a:pt x="3598" y="6075"/>
                    <a:pt x="3610" y="6037"/>
                  </a:cubicBezTo>
                  <a:cubicBezTo>
                    <a:pt x="3167" y="5913"/>
                    <a:pt x="364" y="4690"/>
                    <a:pt x="269" y="4572"/>
                  </a:cubicBezTo>
                  <a:cubicBezTo>
                    <a:pt x="119" y="4389"/>
                    <a:pt x="1530" y="337"/>
                    <a:pt x="1551" y="304"/>
                  </a:cubicBezTo>
                  <a:cubicBezTo>
                    <a:pt x="1557" y="293"/>
                    <a:pt x="1569" y="278"/>
                    <a:pt x="1598" y="278"/>
                  </a:cubicBezTo>
                  <a:cubicBezTo>
                    <a:pt x="1622" y="278"/>
                    <a:pt x="1675" y="299"/>
                    <a:pt x="1752" y="331"/>
                  </a:cubicBezTo>
                  <a:cubicBezTo>
                    <a:pt x="1773" y="269"/>
                    <a:pt x="1790" y="210"/>
                    <a:pt x="1808" y="160"/>
                  </a:cubicBezTo>
                  <a:cubicBezTo>
                    <a:pt x="1637" y="68"/>
                    <a:pt x="1516" y="9"/>
                    <a:pt x="1465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 rot="834337">
              <a:off x="2144970" y="3928225"/>
              <a:ext cx="56808" cy="22914"/>
            </a:xfrm>
            <a:custGeom>
              <a:avLst/>
              <a:gdLst/>
              <a:ahLst/>
              <a:cxnLst/>
              <a:rect l="l" t="t" r="r" b="b"/>
              <a:pathLst>
                <a:path w="595" h="240" extrusionOk="0">
                  <a:moveTo>
                    <a:pt x="526" y="1"/>
                  </a:moveTo>
                  <a:cubicBezTo>
                    <a:pt x="361" y="1"/>
                    <a:pt x="107" y="33"/>
                    <a:pt x="45" y="54"/>
                  </a:cubicBezTo>
                  <a:cubicBezTo>
                    <a:pt x="39" y="83"/>
                    <a:pt x="21" y="151"/>
                    <a:pt x="1" y="240"/>
                  </a:cubicBezTo>
                  <a:lnTo>
                    <a:pt x="544" y="240"/>
                  </a:lnTo>
                  <a:cubicBezTo>
                    <a:pt x="568" y="131"/>
                    <a:pt x="588" y="45"/>
                    <a:pt x="594" y="4"/>
                  </a:cubicBezTo>
                  <a:cubicBezTo>
                    <a:pt x="579" y="4"/>
                    <a:pt x="559" y="1"/>
                    <a:pt x="526" y="1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 rot="834337">
              <a:off x="2149624" y="3928792"/>
              <a:ext cx="53657" cy="100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493" y="1"/>
                  </a:moveTo>
                  <a:cubicBezTo>
                    <a:pt x="331" y="1"/>
                    <a:pt x="74" y="33"/>
                    <a:pt x="12" y="54"/>
                  </a:cubicBezTo>
                  <a:cubicBezTo>
                    <a:pt x="9" y="63"/>
                    <a:pt x="6" y="80"/>
                    <a:pt x="0" y="101"/>
                  </a:cubicBezTo>
                  <a:cubicBezTo>
                    <a:pt x="180" y="101"/>
                    <a:pt x="360" y="104"/>
                    <a:pt x="540" y="104"/>
                  </a:cubicBezTo>
                  <a:cubicBezTo>
                    <a:pt x="549" y="60"/>
                    <a:pt x="558" y="27"/>
                    <a:pt x="561" y="4"/>
                  </a:cubicBezTo>
                  <a:cubicBezTo>
                    <a:pt x="546" y="4"/>
                    <a:pt x="526" y="1"/>
                    <a:pt x="4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 rot="834337">
              <a:off x="1747104" y="3969496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1"/>
                  </a:moveTo>
                  <a:cubicBezTo>
                    <a:pt x="4611" y="57"/>
                    <a:pt x="4596" y="116"/>
                    <a:pt x="4581" y="181"/>
                  </a:cubicBezTo>
                  <a:cubicBezTo>
                    <a:pt x="4675" y="193"/>
                    <a:pt x="4735" y="207"/>
                    <a:pt x="4749" y="225"/>
                  </a:cubicBezTo>
                  <a:cubicBezTo>
                    <a:pt x="4758" y="231"/>
                    <a:pt x="4764" y="249"/>
                    <a:pt x="4764" y="260"/>
                  </a:cubicBezTo>
                  <a:cubicBezTo>
                    <a:pt x="4764" y="299"/>
                    <a:pt x="3807" y="4481"/>
                    <a:pt x="3586" y="4557"/>
                  </a:cubicBezTo>
                  <a:cubicBezTo>
                    <a:pt x="3571" y="4560"/>
                    <a:pt x="3550" y="4563"/>
                    <a:pt x="3518" y="4563"/>
                  </a:cubicBezTo>
                  <a:cubicBezTo>
                    <a:pt x="3267" y="4563"/>
                    <a:pt x="2319" y="4430"/>
                    <a:pt x="1583" y="4318"/>
                  </a:cubicBezTo>
                  <a:cubicBezTo>
                    <a:pt x="500" y="4150"/>
                    <a:pt x="142" y="4076"/>
                    <a:pt x="21" y="4035"/>
                  </a:cubicBezTo>
                  <a:cubicBezTo>
                    <a:pt x="12" y="4076"/>
                    <a:pt x="3" y="4112"/>
                    <a:pt x="1" y="4132"/>
                  </a:cubicBezTo>
                  <a:cubicBezTo>
                    <a:pt x="296" y="4227"/>
                    <a:pt x="3193" y="4673"/>
                    <a:pt x="3713" y="4673"/>
                  </a:cubicBezTo>
                  <a:lnTo>
                    <a:pt x="3760" y="4673"/>
                  </a:lnTo>
                  <a:cubicBezTo>
                    <a:pt x="3914" y="4540"/>
                    <a:pt x="4944" y="476"/>
                    <a:pt x="4997" y="48"/>
                  </a:cubicBezTo>
                  <a:cubicBezTo>
                    <a:pt x="4950" y="30"/>
                    <a:pt x="4817" y="15"/>
                    <a:pt x="46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 rot="834337">
              <a:off x="1410707" y="3721171"/>
              <a:ext cx="851261" cy="662696"/>
            </a:xfrm>
            <a:custGeom>
              <a:avLst/>
              <a:gdLst/>
              <a:ahLst/>
              <a:cxnLst/>
              <a:rect l="l" t="t" r="r" b="b"/>
              <a:pathLst>
                <a:path w="8916" h="6941" extrusionOk="0">
                  <a:moveTo>
                    <a:pt x="7522" y="1524"/>
                  </a:moveTo>
                  <a:cubicBezTo>
                    <a:pt x="7555" y="1524"/>
                    <a:pt x="7575" y="1527"/>
                    <a:pt x="7590" y="1527"/>
                  </a:cubicBezTo>
                  <a:cubicBezTo>
                    <a:pt x="7584" y="1568"/>
                    <a:pt x="7563" y="1654"/>
                    <a:pt x="7540" y="1763"/>
                  </a:cubicBezTo>
                  <a:cubicBezTo>
                    <a:pt x="7425" y="1763"/>
                    <a:pt x="7298" y="1760"/>
                    <a:pt x="7156" y="1760"/>
                  </a:cubicBezTo>
                  <a:cubicBezTo>
                    <a:pt x="7103" y="1760"/>
                    <a:pt x="7050" y="1760"/>
                    <a:pt x="6996" y="1763"/>
                  </a:cubicBezTo>
                  <a:cubicBezTo>
                    <a:pt x="7017" y="1675"/>
                    <a:pt x="7035" y="1607"/>
                    <a:pt x="7041" y="1577"/>
                  </a:cubicBezTo>
                  <a:cubicBezTo>
                    <a:pt x="7103" y="1554"/>
                    <a:pt x="7357" y="1524"/>
                    <a:pt x="7522" y="1524"/>
                  </a:cubicBezTo>
                  <a:close/>
                  <a:moveTo>
                    <a:pt x="4876" y="2002"/>
                  </a:moveTo>
                  <a:cubicBezTo>
                    <a:pt x="4968" y="2002"/>
                    <a:pt x="5068" y="2023"/>
                    <a:pt x="5130" y="2053"/>
                  </a:cubicBezTo>
                  <a:cubicBezTo>
                    <a:pt x="5224" y="2100"/>
                    <a:pt x="5301" y="2177"/>
                    <a:pt x="5346" y="2268"/>
                  </a:cubicBezTo>
                  <a:cubicBezTo>
                    <a:pt x="5351" y="2286"/>
                    <a:pt x="5354" y="2298"/>
                    <a:pt x="5346" y="2310"/>
                  </a:cubicBezTo>
                  <a:cubicBezTo>
                    <a:pt x="5337" y="2324"/>
                    <a:pt x="5316" y="2336"/>
                    <a:pt x="5289" y="2336"/>
                  </a:cubicBezTo>
                  <a:cubicBezTo>
                    <a:pt x="5275" y="2336"/>
                    <a:pt x="5251" y="2330"/>
                    <a:pt x="5227" y="2313"/>
                  </a:cubicBezTo>
                  <a:cubicBezTo>
                    <a:pt x="5198" y="2289"/>
                    <a:pt x="5174" y="2265"/>
                    <a:pt x="5151" y="2239"/>
                  </a:cubicBezTo>
                  <a:cubicBezTo>
                    <a:pt x="5086" y="2174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29"/>
                  </a:cubicBezTo>
                  <a:cubicBezTo>
                    <a:pt x="4743" y="2138"/>
                    <a:pt x="4708" y="2150"/>
                    <a:pt x="4681" y="2150"/>
                  </a:cubicBezTo>
                  <a:cubicBezTo>
                    <a:pt x="4660" y="2150"/>
                    <a:pt x="4649" y="2141"/>
                    <a:pt x="4643" y="2132"/>
                  </a:cubicBezTo>
                  <a:cubicBezTo>
                    <a:pt x="4631" y="2118"/>
                    <a:pt x="4637" y="2088"/>
                    <a:pt x="4654" y="2070"/>
                  </a:cubicBezTo>
                  <a:cubicBezTo>
                    <a:pt x="4660" y="2062"/>
                    <a:pt x="4672" y="2053"/>
                    <a:pt x="4681" y="2047"/>
                  </a:cubicBezTo>
                  <a:cubicBezTo>
                    <a:pt x="4725" y="2017"/>
                    <a:pt x="4796" y="2002"/>
                    <a:pt x="4876" y="2002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5"/>
                    <a:pt x="4985" y="2558"/>
                  </a:cubicBezTo>
                  <a:cubicBezTo>
                    <a:pt x="5080" y="2602"/>
                    <a:pt x="5157" y="2682"/>
                    <a:pt x="5201" y="2773"/>
                  </a:cubicBezTo>
                  <a:cubicBezTo>
                    <a:pt x="5207" y="2788"/>
                    <a:pt x="5210" y="2803"/>
                    <a:pt x="5201" y="2815"/>
                  </a:cubicBezTo>
                  <a:cubicBezTo>
                    <a:pt x="5192" y="2829"/>
                    <a:pt x="5171" y="2838"/>
                    <a:pt x="5145" y="2838"/>
                  </a:cubicBezTo>
                  <a:cubicBezTo>
                    <a:pt x="5130" y="2838"/>
                    <a:pt x="5106" y="2835"/>
                    <a:pt x="5083" y="2815"/>
                  </a:cubicBezTo>
                  <a:cubicBezTo>
                    <a:pt x="5053" y="2791"/>
                    <a:pt x="5030" y="2767"/>
                    <a:pt x="5006" y="2744"/>
                  </a:cubicBezTo>
                  <a:cubicBezTo>
                    <a:pt x="4941" y="2679"/>
                    <a:pt x="4876" y="2611"/>
                    <a:pt x="4746" y="2611"/>
                  </a:cubicBezTo>
                  <a:cubicBezTo>
                    <a:pt x="4734" y="2611"/>
                    <a:pt x="4725" y="2611"/>
                    <a:pt x="4714" y="2614"/>
                  </a:cubicBezTo>
                  <a:cubicBezTo>
                    <a:pt x="4687" y="2614"/>
                    <a:pt x="4660" y="2623"/>
                    <a:pt x="4628" y="2634"/>
                  </a:cubicBezTo>
                  <a:cubicBezTo>
                    <a:pt x="4598" y="2643"/>
                    <a:pt x="4563" y="2652"/>
                    <a:pt x="4536" y="2652"/>
                  </a:cubicBezTo>
                  <a:cubicBezTo>
                    <a:pt x="4513" y="2652"/>
                    <a:pt x="4504" y="2646"/>
                    <a:pt x="4498" y="2637"/>
                  </a:cubicBezTo>
                  <a:cubicBezTo>
                    <a:pt x="4486" y="2623"/>
                    <a:pt x="4492" y="2593"/>
                    <a:pt x="4510" y="2572"/>
                  </a:cubicBezTo>
                  <a:cubicBezTo>
                    <a:pt x="4516" y="2564"/>
                    <a:pt x="4527" y="2558"/>
                    <a:pt x="4536" y="2549"/>
                  </a:cubicBezTo>
                  <a:cubicBezTo>
                    <a:pt x="4581" y="2522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0"/>
                    <a:pt x="4841" y="3060"/>
                  </a:cubicBezTo>
                  <a:cubicBezTo>
                    <a:pt x="4932" y="3107"/>
                    <a:pt x="5012" y="3184"/>
                    <a:pt x="5056" y="3275"/>
                  </a:cubicBezTo>
                  <a:cubicBezTo>
                    <a:pt x="5062" y="3293"/>
                    <a:pt x="5062" y="3305"/>
                    <a:pt x="5056" y="3317"/>
                  </a:cubicBezTo>
                  <a:cubicBezTo>
                    <a:pt x="5047" y="3331"/>
                    <a:pt x="5024" y="3343"/>
                    <a:pt x="5000" y="3343"/>
                  </a:cubicBezTo>
                  <a:cubicBezTo>
                    <a:pt x="4985" y="3343"/>
                    <a:pt x="4962" y="3337"/>
                    <a:pt x="4935" y="3320"/>
                  </a:cubicBezTo>
                  <a:cubicBezTo>
                    <a:pt x="4908" y="3296"/>
                    <a:pt x="4885" y="3272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lnTo>
                    <a:pt x="4569" y="3116"/>
                  </a:lnTo>
                  <a:cubicBezTo>
                    <a:pt x="4542" y="3119"/>
                    <a:pt x="4516" y="3128"/>
                    <a:pt x="4483" y="3137"/>
                  </a:cubicBezTo>
                  <a:cubicBezTo>
                    <a:pt x="4454" y="3148"/>
                    <a:pt x="4418" y="3157"/>
                    <a:pt x="4392" y="3157"/>
                  </a:cubicBezTo>
                  <a:cubicBezTo>
                    <a:pt x="4368" y="3157"/>
                    <a:pt x="4359" y="3148"/>
                    <a:pt x="4353" y="3142"/>
                  </a:cubicBezTo>
                  <a:cubicBezTo>
                    <a:pt x="4341" y="3125"/>
                    <a:pt x="4347" y="3095"/>
                    <a:pt x="4365" y="3077"/>
                  </a:cubicBezTo>
                  <a:cubicBezTo>
                    <a:pt x="4371" y="3069"/>
                    <a:pt x="4383" y="3060"/>
                    <a:pt x="4392" y="3054"/>
                  </a:cubicBezTo>
                  <a:cubicBezTo>
                    <a:pt x="4436" y="3024"/>
                    <a:pt x="4507" y="3010"/>
                    <a:pt x="4587" y="3010"/>
                  </a:cubicBezTo>
                  <a:close/>
                  <a:moveTo>
                    <a:pt x="4442" y="3512"/>
                  </a:moveTo>
                  <a:cubicBezTo>
                    <a:pt x="4533" y="3512"/>
                    <a:pt x="4634" y="3532"/>
                    <a:pt x="4696" y="3565"/>
                  </a:cubicBezTo>
                  <a:cubicBezTo>
                    <a:pt x="4787" y="3609"/>
                    <a:pt x="4867" y="3689"/>
                    <a:pt x="4911" y="3780"/>
                  </a:cubicBezTo>
                  <a:cubicBezTo>
                    <a:pt x="4917" y="3795"/>
                    <a:pt x="4917" y="3810"/>
                    <a:pt x="4911" y="3822"/>
                  </a:cubicBezTo>
                  <a:cubicBezTo>
                    <a:pt x="4903" y="3836"/>
                    <a:pt x="4879" y="3845"/>
                    <a:pt x="4855" y="3845"/>
                  </a:cubicBezTo>
                  <a:cubicBezTo>
                    <a:pt x="4841" y="3845"/>
                    <a:pt x="4817" y="3842"/>
                    <a:pt x="4790" y="3822"/>
                  </a:cubicBezTo>
                  <a:cubicBezTo>
                    <a:pt x="4764" y="3801"/>
                    <a:pt x="4740" y="3774"/>
                    <a:pt x="4716" y="3751"/>
                  </a:cubicBezTo>
                  <a:cubicBezTo>
                    <a:pt x="4652" y="3686"/>
                    <a:pt x="4587" y="3618"/>
                    <a:pt x="4457" y="3618"/>
                  </a:cubicBezTo>
                  <a:cubicBezTo>
                    <a:pt x="4445" y="3618"/>
                    <a:pt x="4436" y="3621"/>
                    <a:pt x="4424" y="3621"/>
                  </a:cubicBezTo>
                  <a:cubicBezTo>
                    <a:pt x="4398" y="3624"/>
                    <a:pt x="4371" y="3633"/>
                    <a:pt x="4338" y="3642"/>
                  </a:cubicBezTo>
                  <a:cubicBezTo>
                    <a:pt x="4309" y="3650"/>
                    <a:pt x="4273" y="3662"/>
                    <a:pt x="4247" y="3662"/>
                  </a:cubicBezTo>
                  <a:cubicBezTo>
                    <a:pt x="4226" y="3662"/>
                    <a:pt x="4214" y="3653"/>
                    <a:pt x="4209" y="3644"/>
                  </a:cubicBezTo>
                  <a:cubicBezTo>
                    <a:pt x="4197" y="3630"/>
                    <a:pt x="4203" y="3600"/>
                    <a:pt x="4220" y="3579"/>
                  </a:cubicBezTo>
                  <a:cubicBezTo>
                    <a:pt x="4226" y="3571"/>
                    <a:pt x="4238" y="3565"/>
                    <a:pt x="4247" y="3556"/>
                  </a:cubicBezTo>
                  <a:cubicBezTo>
                    <a:pt x="4291" y="3529"/>
                    <a:pt x="4362" y="3512"/>
                    <a:pt x="4442" y="3512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7"/>
                    <a:pt x="4551" y="4067"/>
                  </a:cubicBezTo>
                  <a:cubicBezTo>
                    <a:pt x="4643" y="4114"/>
                    <a:pt x="4722" y="4191"/>
                    <a:pt x="4767" y="4282"/>
                  </a:cubicBezTo>
                  <a:cubicBezTo>
                    <a:pt x="4773" y="4300"/>
                    <a:pt x="4773" y="4315"/>
                    <a:pt x="4767" y="4324"/>
                  </a:cubicBezTo>
                  <a:cubicBezTo>
                    <a:pt x="4758" y="4338"/>
                    <a:pt x="4734" y="4350"/>
                    <a:pt x="4711" y="4350"/>
                  </a:cubicBezTo>
                  <a:cubicBezTo>
                    <a:pt x="4696" y="4350"/>
                    <a:pt x="4672" y="4344"/>
                    <a:pt x="4646" y="4327"/>
                  </a:cubicBezTo>
                  <a:cubicBezTo>
                    <a:pt x="4619" y="4303"/>
                    <a:pt x="4592" y="4279"/>
                    <a:pt x="4569" y="4256"/>
                  </a:cubicBezTo>
                  <a:cubicBezTo>
                    <a:pt x="4507" y="4191"/>
                    <a:pt x="4442" y="4123"/>
                    <a:pt x="4312" y="4123"/>
                  </a:cubicBezTo>
                  <a:lnTo>
                    <a:pt x="4279" y="4123"/>
                  </a:lnTo>
                  <a:cubicBezTo>
                    <a:pt x="4253" y="4126"/>
                    <a:pt x="4226" y="4135"/>
                    <a:pt x="4194" y="4144"/>
                  </a:cubicBezTo>
                  <a:cubicBezTo>
                    <a:pt x="4164" y="4155"/>
                    <a:pt x="4129" y="4164"/>
                    <a:pt x="4102" y="4164"/>
                  </a:cubicBezTo>
                  <a:cubicBezTo>
                    <a:pt x="4082" y="4164"/>
                    <a:pt x="4070" y="4155"/>
                    <a:pt x="4064" y="4149"/>
                  </a:cubicBezTo>
                  <a:cubicBezTo>
                    <a:pt x="4052" y="4132"/>
                    <a:pt x="4055" y="4102"/>
                    <a:pt x="4073" y="4084"/>
                  </a:cubicBezTo>
                  <a:cubicBezTo>
                    <a:pt x="4082" y="4076"/>
                    <a:pt x="4090" y="4067"/>
                    <a:pt x="4102" y="4061"/>
                  </a:cubicBezTo>
                  <a:cubicBezTo>
                    <a:pt x="4147" y="4031"/>
                    <a:pt x="4217" y="4017"/>
                    <a:pt x="4297" y="4017"/>
                  </a:cubicBezTo>
                  <a:close/>
                  <a:moveTo>
                    <a:pt x="4152" y="4519"/>
                  </a:moveTo>
                  <a:cubicBezTo>
                    <a:pt x="4244" y="4519"/>
                    <a:pt x="4344" y="4539"/>
                    <a:pt x="4406" y="4572"/>
                  </a:cubicBezTo>
                  <a:cubicBezTo>
                    <a:pt x="4498" y="4616"/>
                    <a:pt x="4578" y="4696"/>
                    <a:pt x="4622" y="4787"/>
                  </a:cubicBezTo>
                  <a:cubicBezTo>
                    <a:pt x="4628" y="4802"/>
                    <a:pt x="4628" y="4817"/>
                    <a:pt x="4622" y="4829"/>
                  </a:cubicBezTo>
                  <a:cubicBezTo>
                    <a:pt x="4613" y="4843"/>
                    <a:pt x="4589" y="4852"/>
                    <a:pt x="4566" y="4852"/>
                  </a:cubicBezTo>
                  <a:cubicBezTo>
                    <a:pt x="4551" y="4852"/>
                    <a:pt x="4527" y="4849"/>
                    <a:pt x="4501" y="4829"/>
                  </a:cubicBezTo>
                  <a:cubicBezTo>
                    <a:pt x="4474" y="4808"/>
                    <a:pt x="4451" y="4781"/>
                    <a:pt x="4427" y="4758"/>
                  </a:cubicBezTo>
                  <a:cubicBezTo>
                    <a:pt x="4362" y="4693"/>
                    <a:pt x="4297" y="4625"/>
                    <a:pt x="4167" y="4625"/>
                  </a:cubicBezTo>
                  <a:cubicBezTo>
                    <a:pt x="4155" y="4625"/>
                    <a:pt x="4147" y="4628"/>
                    <a:pt x="4135" y="4628"/>
                  </a:cubicBezTo>
                  <a:cubicBezTo>
                    <a:pt x="4108" y="4631"/>
                    <a:pt x="4082" y="4640"/>
                    <a:pt x="4049" y="4649"/>
                  </a:cubicBezTo>
                  <a:cubicBezTo>
                    <a:pt x="4017" y="4657"/>
                    <a:pt x="3984" y="4669"/>
                    <a:pt x="3958" y="4669"/>
                  </a:cubicBezTo>
                  <a:cubicBezTo>
                    <a:pt x="3934" y="4669"/>
                    <a:pt x="3925" y="4660"/>
                    <a:pt x="3919" y="4652"/>
                  </a:cubicBezTo>
                  <a:cubicBezTo>
                    <a:pt x="3907" y="4637"/>
                    <a:pt x="3910" y="4607"/>
                    <a:pt x="3928" y="4587"/>
                  </a:cubicBezTo>
                  <a:cubicBezTo>
                    <a:pt x="3937" y="4578"/>
                    <a:pt x="3946" y="4572"/>
                    <a:pt x="3958" y="4563"/>
                  </a:cubicBezTo>
                  <a:cubicBezTo>
                    <a:pt x="4002" y="4536"/>
                    <a:pt x="4073" y="4519"/>
                    <a:pt x="4152" y="4519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4"/>
                    <a:pt x="4262" y="5074"/>
                  </a:cubicBezTo>
                  <a:cubicBezTo>
                    <a:pt x="4353" y="5121"/>
                    <a:pt x="4433" y="5198"/>
                    <a:pt x="4477" y="5289"/>
                  </a:cubicBezTo>
                  <a:cubicBezTo>
                    <a:pt x="4483" y="5307"/>
                    <a:pt x="4483" y="5319"/>
                    <a:pt x="4477" y="5331"/>
                  </a:cubicBezTo>
                  <a:cubicBezTo>
                    <a:pt x="4468" y="5346"/>
                    <a:pt x="4445" y="5357"/>
                    <a:pt x="4421" y="5357"/>
                  </a:cubicBezTo>
                  <a:cubicBezTo>
                    <a:pt x="4406" y="5357"/>
                    <a:pt x="4383" y="5351"/>
                    <a:pt x="4359" y="5334"/>
                  </a:cubicBezTo>
                  <a:cubicBezTo>
                    <a:pt x="4330" y="5310"/>
                    <a:pt x="4306" y="5286"/>
                    <a:pt x="4282" y="5263"/>
                  </a:cubicBezTo>
                  <a:cubicBezTo>
                    <a:pt x="4217" y="5195"/>
                    <a:pt x="4152" y="5130"/>
                    <a:pt x="4022" y="5130"/>
                  </a:cubicBezTo>
                  <a:lnTo>
                    <a:pt x="3993" y="5130"/>
                  </a:lnTo>
                  <a:cubicBezTo>
                    <a:pt x="3963" y="5133"/>
                    <a:pt x="3937" y="5142"/>
                    <a:pt x="3904" y="5151"/>
                  </a:cubicBezTo>
                  <a:cubicBezTo>
                    <a:pt x="3875" y="5162"/>
                    <a:pt x="3839" y="5171"/>
                    <a:pt x="3813" y="5171"/>
                  </a:cubicBezTo>
                  <a:cubicBezTo>
                    <a:pt x="3792" y="5171"/>
                    <a:pt x="3780" y="5162"/>
                    <a:pt x="3774" y="5157"/>
                  </a:cubicBezTo>
                  <a:cubicBezTo>
                    <a:pt x="3763" y="5139"/>
                    <a:pt x="3766" y="5109"/>
                    <a:pt x="3783" y="5092"/>
                  </a:cubicBezTo>
                  <a:cubicBezTo>
                    <a:pt x="3792" y="5083"/>
                    <a:pt x="3801" y="5074"/>
                    <a:pt x="3813" y="5068"/>
                  </a:cubicBezTo>
                  <a:cubicBezTo>
                    <a:pt x="3857" y="5038"/>
                    <a:pt x="3928" y="5024"/>
                    <a:pt x="4008" y="5024"/>
                  </a:cubicBezTo>
                  <a:close/>
                  <a:moveTo>
                    <a:pt x="3881" y="5528"/>
                  </a:moveTo>
                  <a:cubicBezTo>
                    <a:pt x="3967" y="5528"/>
                    <a:pt x="4059" y="5548"/>
                    <a:pt x="4117" y="5579"/>
                  </a:cubicBezTo>
                  <a:cubicBezTo>
                    <a:pt x="4209" y="5623"/>
                    <a:pt x="4288" y="5703"/>
                    <a:pt x="4333" y="5794"/>
                  </a:cubicBezTo>
                  <a:cubicBezTo>
                    <a:pt x="4338" y="5809"/>
                    <a:pt x="4338" y="5824"/>
                    <a:pt x="4333" y="5836"/>
                  </a:cubicBezTo>
                  <a:cubicBezTo>
                    <a:pt x="4324" y="5851"/>
                    <a:pt x="4300" y="5859"/>
                    <a:pt x="4276" y="5859"/>
                  </a:cubicBezTo>
                  <a:cubicBezTo>
                    <a:pt x="4262" y="5859"/>
                    <a:pt x="4238" y="5856"/>
                    <a:pt x="4211" y="5836"/>
                  </a:cubicBezTo>
                  <a:cubicBezTo>
                    <a:pt x="4185" y="5815"/>
                    <a:pt x="4161" y="5789"/>
                    <a:pt x="4138" y="5765"/>
                  </a:cubicBezTo>
                  <a:cubicBezTo>
                    <a:pt x="4073" y="5700"/>
                    <a:pt x="4008" y="5635"/>
                    <a:pt x="3878" y="5635"/>
                  </a:cubicBezTo>
                  <a:lnTo>
                    <a:pt x="3845" y="5635"/>
                  </a:lnTo>
                  <a:cubicBezTo>
                    <a:pt x="3819" y="5638"/>
                    <a:pt x="3792" y="5647"/>
                    <a:pt x="3760" y="5656"/>
                  </a:cubicBezTo>
                  <a:cubicBezTo>
                    <a:pt x="3730" y="5664"/>
                    <a:pt x="3695" y="5676"/>
                    <a:pt x="3668" y="5676"/>
                  </a:cubicBezTo>
                  <a:cubicBezTo>
                    <a:pt x="3644" y="5676"/>
                    <a:pt x="3636" y="5667"/>
                    <a:pt x="3630" y="5659"/>
                  </a:cubicBezTo>
                  <a:cubicBezTo>
                    <a:pt x="3618" y="5644"/>
                    <a:pt x="3624" y="5614"/>
                    <a:pt x="3642" y="5597"/>
                  </a:cubicBezTo>
                  <a:cubicBezTo>
                    <a:pt x="3647" y="5588"/>
                    <a:pt x="3659" y="5579"/>
                    <a:pt x="3668" y="5573"/>
                  </a:cubicBezTo>
                  <a:cubicBezTo>
                    <a:pt x="3712" y="5543"/>
                    <a:pt x="3783" y="5529"/>
                    <a:pt x="3863" y="5529"/>
                  </a:cubicBezTo>
                  <a:cubicBezTo>
                    <a:pt x="3869" y="5528"/>
                    <a:pt x="3875" y="5528"/>
                    <a:pt x="3881" y="5528"/>
                  </a:cubicBezTo>
                  <a:close/>
                  <a:moveTo>
                    <a:pt x="2138" y="83"/>
                  </a:moveTo>
                  <a:cubicBezTo>
                    <a:pt x="2363" y="139"/>
                    <a:pt x="3984" y="1179"/>
                    <a:pt x="4997" y="1852"/>
                  </a:cubicBezTo>
                  <a:cubicBezTo>
                    <a:pt x="4991" y="1873"/>
                    <a:pt x="4985" y="1896"/>
                    <a:pt x="4979" y="1917"/>
                  </a:cubicBezTo>
                  <a:cubicBezTo>
                    <a:pt x="4979" y="1920"/>
                    <a:pt x="4976" y="1923"/>
                    <a:pt x="4976" y="1926"/>
                  </a:cubicBezTo>
                  <a:cubicBezTo>
                    <a:pt x="4944" y="1923"/>
                    <a:pt x="4908" y="1920"/>
                    <a:pt x="4876" y="1920"/>
                  </a:cubicBezTo>
                  <a:cubicBezTo>
                    <a:pt x="4808" y="1920"/>
                    <a:pt x="4711" y="1929"/>
                    <a:pt x="4637" y="1976"/>
                  </a:cubicBezTo>
                  <a:cubicBezTo>
                    <a:pt x="4622" y="1985"/>
                    <a:pt x="4607" y="2000"/>
                    <a:pt x="4592" y="2011"/>
                  </a:cubicBezTo>
                  <a:cubicBezTo>
                    <a:pt x="4545" y="2062"/>
                    <a:pt x="4539" y="2138"/>
                    <a:pt x="4578" y="2186"/>
                  </a:cubicBezTo>
                  <a:cubicBezTo>
                    <a:pt x="4604" y="2218"/>
                    <a:pt x="4640" y="2233"/>
                    <a:pt x="4684" y="2233"/>
                  </a:cubicBezTo>
                  <a:cubicBezTo>
                    <a:pt x="4722" y="2233"/>
                    <a:pt x="4764" y="2221"/>
                    <a:pt x="4799" y="2209"/>
                  </a:cubicBezTo>
                  <a:cubicBezTo>
                    <a:pt x="4826" y="2203"/>
                    <a:pt x="4849" y="2194"/>
                    <a:pt x="4867" y="2194"/>
                  </a:cubicBezTo>
                  <a:cubicBezTo>
                    <a:pt x="4879" y="2191"/>
                    <a:pt x="4888" y="2191"/>
                    <a:pt x="4900" y="2191"/>
                  </a:cubicBezTo>
                  <a:cubicBezTo>
                    <a:pt x="4879" y="2268"/>
                    <a:pt x="4855" y="2348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1"/>
                  </a:cubicBezTo>
                  <a:cubicBezTo>
                    <a:pt x="4474" y="2490"/>
                    <a:pt x="4460" y="2502"/>
                    <a:pt x="4448" y="2516"/>
                  </a:cubicBezTo>
                  <a:cubicBezTo>
                    <a:pt x="4400" y="2567"/>
                    <a:pt x="4395" y="2640"/>
                    <a:pt x="4433" y="2691"/>
                  </a:cubicBezTo>
                  <a:cubicBezTo>
                    <a:pt x="4457" y="2723"/>
                    <a:pt x="4492" y="2738"/>
                    <a:pt x="4536" y="2738"/>
                  </a:cubicBezTo>
                  <a:cubicBezTo>
                    <a:pt x="4578" y="2738"/>
                    <a:pt x="4619" y="2726"/>
                    <a:pt x="4654" y="2714"/>
                  </a:cubicBezTo>
                  <a:cubicBezTo>
                    <a:pt x="4678" y="2705"/>
                    <a:pt x="4705" y="2699"/>
                    <a:pt x="4719" y="2696"/>
                  </a:cubicBezTo>
                  <a:lnTo>
                    <a:pt x="4755" y="2696"/>
                  </a:lnTo>
                  <a:cubicBezTo>
                    <a:pt x="4731" y="2773"/>
                    <a:pt x="4711" y="2853"/>
                    <a:pt x="4687" y="2933"/>
                  </a:cubicBezTo>
                  <a:cubicBezTo>
                    <a:pt x="4654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3"/>
                  </a:cubicBezTo>
                  <a:cubicBezTo>
                    <a:pt x="4330" y="2995"/>
                    <a:pt x="4315" y="3007"/>
                    <a:pt x="4303" y="3018"/>
                  </a:cubicBezTo>
                  <a:cubicBezTo>
                    <a:pt x="4262" y="3063"/>
                    <a:pt x="4244" y="3139"/>
                    <a:pt x="4288" y="3193"/>
                  </a:cubicBezTo>
                  <a:cubicBezTo>
                    <a:pt x="4312" y="3225"/>
                    <a:pt x="4347" y="3243"/>
                    <a:pt x="4392" y="3243"/>
                  </a:cubicBezTo>
                  <a:cubicBezTo>
                    <a:pt x="4430" y="3243"/>
                    <a:pt x="4471" y="3228"/>
                    <a:pt x="4510" y="3216"/>
                  </a:cubicBezTo>
                  <a:cubicBezTo>
                    <a:pt x="4533" y="3210"/>
                    <a:pt x="4557" y="3201"/>
                    <a:pt x="4575" y="3201"/>
                  </a:cubicBezTo>
                  <a:cubicBezTo>
                    <a:pt x="4587" y="3199"/>
                    <a:pt x="4598" y="3199"/>
                    <a:pt x="4610" y="3199"/>
                  </a:cubicBezTo>
                  <a:cubicBezTo>
                    <a:pt x="4587" y="3278"/>
                    <a:pt x="4566" y="3358"/>
                    <a:pt x="4542" y="3438"/>
                  </a:cubicBezTo>
                  <a:cubicBezTo>
                    <a:pt x="4510" y="3432"/>
                    <a:pt x="4474" y="3429"/>
                    <a:pt x="4442" y="3429"/>
                  </a:cubicBezTo>
                  <a:cubicBezTo>
                    <a:pt x="4374" y="3429"/>
                    <a:pt x="4276" y="3438"/>
                    <a:pt x="4203" y="3488"/>
                  </a:cubicBezTo>
                  <a:cubicBezTo>
                    <a:pt x="4185" y="3497"/>
                    <a:pt x="4170" y="3509"/>
                    <a:pt x="4158" y="3523"/>
                  </a:cubicBezTo>
                  <a:cubicBezTo>
                    <a:pt x="4111" y="3574"/>
                    <a:pt x="4105" y="3647"/>
                    <a:pt x="4144" y="3698"/>
                  </a:cubicBezTo>
                  <a:cubicBezTo>
                    <a:pt x="4167" y="3730"/>
                    <a:pt x="4203" y="3745"/>
                    <a:pt x="4247" y="3745"/>
                  </a:cubicBezTo>
                  <a:cubicBezTo>
                    <a:pt x="4285" y="3745"/>
                    <a:pt x="4327" y="3733"/>
                    <a:pt x="4365" y="3721"/>
                  </a:cubicBezTo>
                  <a:cubicBezTo>
                    <a:pt x="4389" y="3712"/>
                    <a:pt x="4412" y="3706"/>
                    <a:pt x="4430" y="3704"/>
                  </a:cubicBezTo>
                  <a:lnTo>
                    <a:pt x="4465" y="3704"/>
                  </a:lnTo>
                  <a:cubicBezTo>
                    <a:pt x="4445" y="3783"/>
                    <a:pt x="4421" y="3863"/>
                    <a:pt x="4398" y="3940"/>
                  </a:cubicBezTo>
                  <a:cubicBezTo>
                    <a:pt x="4365" y="3937"/>
                    <a:pt x="4330" y="3934"/>
                    <a:pt x="4297" y="3934"/>
                  </a:cubicBezTo>
                  <a:cubicBezTo>
                    <a:pt x="4229" y="3934"/>
                    <a:pt x="4132" y="3943"/>
                    <a:pt x="4058" y="3990"/>
                  </a:cubicBezTo>
                  <a:cubicBezTo>
                    <a:pt x="4040" y="4002"/>
                    <a:pt x="4025" y="4014"/>
                    <a:pt x="4014" y="4025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2" y="4232"/>
                    <a:pt x="4058" y="4247"/>
                    <a:pt x="4102" y="4247"/>
                  </a:cubicBezTo>
                  <a:cubicBezTo>
                    <a:pt x="4141" y="4247"/>
                    <a:pt x="4182" y="4235"/>
                    <a:pt x="4220" y="4223"/>
                  </a:cubicBezTo>
                  <a:cubicBezTo>
                    <a:pt x="4244" y="4214"/>
                    <a:pt x="4268" y="4209"/>
                    <a:pt x="4285" y="4209"/>
                  </a:cubicBezTo>
                  <a:cubicBezTo>
                    <a:pt x="4300" y="4206"/>
                    <a:pt x="4312" y="4206"/>
                    <a:pt x="4324" y="4206"/>
                  </a:cubicBezTo>
                  <a:cubicBezTo>
                    <a:pt x="4300" y="4288"/>
                    <a:pt x="4279" y="4365"/>
                    <a:pt x="4256" y="4445"/>
                  </a:cubicBezTo>
                  <a:cubicBezTo>
                    <a:pt x="4220" y="4439"/>
                    <a:pt x="4185" y="4436"/>
                    <a:pt x="4149" y="4436"/>
                  </a:cubicBezTo>
                  <a:cubicBezTo>
                    <a:pt x="4082" y="4436"/>
                    <a:pt x="3987" y="4445"/>
                    <a:pt x="3913" y="4492"/>
                  </a:cubicBezTo>
                  <a:cubicBezTo>
                    <a:pt x="3895" y="4504"/>
                    <a:pt x="3881" y="4516"/>
                    <a:pt x="3866" y="4530"/>
                  </a:cubicBezTo>
                  <a:cubicBezTo>
                    <a:pt x="3822" y="4578"/>
                    <a:pt x="3813" y="4654"/>
                    <a:pt x="3851" y="4705"/>
                  </a:cubicBezTo>
                  <a:cubicBezTo>
                    <a:pt x="3878" y="4734"/>
                    <a:pt x="3913" y="4752"/>
                    <a:pt x="3958" y="4752"/>
                  </a:cubicBezTo>
                  <a:cubicBezTo>
                    <a:pt x="3996" y="4752"/>
                    <a:pt x="4037" y="4740"/>
                    <a:pt x="4073" y="4728"/>
                  </a:cubicBezTo>
                  <a:cubicBezTo>
                    <a:pt x="4099" y="4719"/>
                    <a:pt x="4123" y="4711"/>
                    <a:pt x="4141" y="4711"/>
                  </a:cubicBezTo>
                  <a:lnTo>
                    <a:pt x="4179" y="4711"/>
                  </a:lnTo>
                  <a:cubicBezTo>
                    <a:pt x="4158" y="4790"/>
                    <a:pt x="4135" y="4870"/>
                    <a:pt x="4114" y="4947"/>
                  </a:cubicBezTo>
                  <a:cubicBezTo>
                    <a:pt x="4079" y="4944"/>
                    <a:pt x="4040" y="4941"/>
                    <a:pt x="4005" y="4941"/>
                  </a:cubicBezTo>
                  <a:cubicBezTo>
                    <a:pt x="3937" y="4941"/>
                    <a:pt x="3839" y="4950"/>
                    <a:pt x="3766" y="4997"/>
                  </a:cubicBezTo>
                  <a:cubicBezTo>
                    <a:pt x="3751" y="5009"/>
                    <a:pt x="3736" y="5021"/>
                    <a:pt x="3721" y="5032"/>
                  </a:cubicBezTo>
                  <a:cubicBezTo>
                    <a:pt x="3674" y="5083"/>
                    <a:pt x="3668" y="5159"/>
                    <a:pt x="3706" y="5207"/>
                  </a:cubicBezTo>
                  <a:cubicBezTo>
                    <a:pt x="3733" y="5239"/>
                    <a:pt x="3768" y="5254"/>
                    <a:pt x="3813" y="5254"/>
                  </a:cubicBezTo>
                  <a:cubicBezTo>
                    <a:pt x="3851" y="5254"/>
                    <a:pt x="3893" y="5242"/>
                    <a:pt x="3928" y="5230"/>
                  </a:cubicBezTo>
                  <a:cubicBezTo>
                    <a:pt x="3955" y="5221"/>
                    <a:pt x="3978" y="5216"/>
                    <a:pt x="3996" y="5216"/>
                  </a:cubicBezTo>
                  <a:cubicBezTo>
                    <a:pt x="4003" y="5214"/>
                    <a:pt x="4011" y="5213"/>
                    <a:pt x="4018" y="5213"/>
                  </a:cubicBezTo>
                  <a:cubicBezTo>
                    <a:pt x="4025" y="5213"/>
                    <a:pt x="4031" y="5214"/>
                    <a:pt x="4037" y="5216"/>
                  </a:cubicBezTo>
                  <a:cubicBezTo>
                    <a:pt x="4017" y="5298"/>
                    <a:pt x="3993" y="5378"/>
                    <a:pt x="3972" y="5452"/>
                  </a:cubicBezTo>
                  <a:cubicBezTo>
                    <a:pt x="3937" y="5446"/>
                    <a:pt x="3898" y="5443"/>
                    <a:pt x="3860" y="5443"/>
                  </a:cubicBezTo>
                  <a:cubicBezTo>
                    <a:pt x="3792" y="5443"/>
                    <a:pt x="3695" y="5452"/>
                    <a:pt x="3621" y="5499"/>
                  </a:cubicBezTo>
                  <a:cubicBezTo>
                    <a:pt x="3606" y="5511"/>
                    <a:pt x="3588" y="5523"/>
                    <a:pt x="3577" y="5537"/>
                  </a:cubicBezTo>
                  <a:cubicBezTo>
                    <a:pt x="3529" y="5585"/>
                    <a:pt x="3523" y="5662"/>
                    <a:pt x="3562" y="5712"/>
                  </a:cubicBezTo>
                  <a:cubicBezTo>
                    <a:pt x="3588" y="5741"/>
                    <a:pt x="3624" y="5759"/>
                    <a:pt x="3668" y="5759"/>
                  </a:cubicBezTo>
                  <a:cubicBezTo>
                    <a:pt x="3706" y="5759"/>
                    <a:pt x="3748" y="5747"/>
                    <a:pt x="3783" y="5735"/>
                  </a:cubicBezTo>
                  <a:cubicBezTo>
                    <a:pt x="3810" y="5726"/>
                    <a:pt x="3833" y="5718"/>
                    <a:pt x="3851" y="5718"/>
                  </a:cubicBezTo>
                  <a:lnTo>
                    <a:pt x="3901" y="5718"/>
                  </a:lnTo>
                  <a:cubicBezTo>
                    <a:pt x="3863" y="5859"/>
                    <a:pt x="3836" y="5963"/>
                    <a:pt x="3822" y="6022"/>
                  </a:cubicBezTo>
                  <a:cubicBezTo>
                    <a:pt x="3485" y="5936"/>
                    <a:pt x="857" y="4725"/>
                    <a:pt x="762" y="4613"/>
                  </a:cubicBezTo>
                  <a:cubicBezTo>
                    <a:pt x="712" y="4415"/>
                    <a:pt x="1964" y="479"/>
                    <a:pt x="2138" y="83"/>
                  </a:cubicBezTo>
                  <a:close/>
                  <a:moveTo>
                    <a:pt x="1778" y="526"/>
                  </a:moveTo>
                  <a:cubicBezTo>
                    <a:pt x="1802" y="532"/>
                    <a:pt x="1840" y="547"/>
                    <a:pt x="1890" y="570"/>
                  </a:cubicBezTo>
                  <a:cubicBezTo>
                    <a:pt x="1489" y="1760"/>
                    <a:pt x="588" y="4507"/>
                    <a:pt x="691" y="4654"/>
                  </a:cubicBezTo>
                  <a:cubicBezTo>
                    <a:pt x="809" y="4823"/>
                    <a:pt x="3405" y="5969"/>
                    <a:pt x="3804" y="6099"/>
                  </a:cubicBezTo>
                  <a:cubicBezTo>
                    <a:pt x="3801" y="6107"/>
                    <a:pt x="3801" y="6113"/>
                    <a:pt x="3798" y="6119"/>
                  </a:cubicBezTo>
                  <a:cubicBezTo>
                    <a:pt x="3441" y="6034"/>
                    <a:pt x="606" y="4799"/>
                    <a:pt x="502" y="4687"/>
                  </a:cubicBezTo>
                  <a:cubicBezTo>
                    <a:pt x="437" y="4474"/>
                    <a:pt x="1624" y="871"/>
                    <a:pt x="1778" y="526"/>
                  </a:cubicBezTo>
                  <a:close/>
                  <a:moveTo>
                    <a:pt x="1630" y="163"/>
                  </a:moveTo>
                  <a:cubicBezTo>
                    <a:pt x="1681" y="171"/>
                    <a:pt x="1802" y="231"/>
                    <a:pt x="1973" y="322"/>
                  </a:cubicBezTo>
                  <a:cubicBezTo>
                    <a:pt x="1955" y="372"/>
                    <a:pt x="1937" y="428"/>
                    <a:pt x="1914" y="493"/>
                  </a:cubicBezTo>
                  <a:cubicBezTo>
                    <a:pt x="1840" y="458"/>
                    <a:pt x="1787" y="440"/>
                    <a:pt x="1763" y="440"/>
                  </a:cubicBezTo>
                  <a:cubicBezTo>
                    <a:pt x="1734" y="440"/>
                    <a:pt x="1722" y="455"/>
                    <a:pt x="1716" y="464"/>
                  </a:cubicBezTo>
                  <a:cubicBezTo>
                    <a:pt x="1695" y="499"/>
                    <a:pt x="284" y="4551"/>
                    <a:pt x="434" y="4731"/>
                  </a:cubicBezTo>
                  <a:cubicBezTo>
                    <a:pt x="529" y="4849"/>
                    <a:pt x="3331" y="6075"/>
                    <a:pt x="3774" y="6199"/>
                  </a:cubicBezTo>
                  <a:cubicBezTo>
                    <a:pt x="3763" y="6237"/>
                    <a:pt x="3757" y="6267"/>
                    <a:pt x="3751" y="6291"/>
                  </a:cubicBezTo>
                  <a:cubicBezTo>
                    <a:pt x="3379" y="6205"/>
                    <a:pt x="337" y="4867"/>
                    <a:pt x="228" y="4740"/>
                  </a:cubicBezTo>
                  <a:cubicBezTo>
                    <a:pt x="166" y="4542"/>
                    <a:pt x="1447" y="552"/>
                    <a:pt x="1630" y="163"/>
                  </a:cubicBezTo>
                  <a:close/>
                  <a:moveTo>
                    <a:pt x="7156" y="1846"/>
                  </a:moveTo>
                  <a:cubicBezTo>
                    <a:pt x="8133" y="1846"/>
                    <a:pt x="8376" y="1875"/>
                    <a:pt x="8438" y="1893"/>
                  </a:cubicBezTo>
                  <a:cubicBezTo>
                    <a:pt x="8376" y="2321"/>
                    <a:pt x="7345" y="6323"/>
                    <a:pt x="7203" y="6459"/>
                  </a:cubicBezTo>
                  <a:cubicBezTo>
                    <a:pt x="7203" y="6459"/>
                    <a:pt x="7191" y="6465"/>
                    <a:pt x="7135" y="6465"/>
                  </a:cubicBezTo>
                  <a:cubicBezTo>
                    <a:pt x="6630" y="6465"/>
                    <a:pt x="4176" y="6128"/>
                    <a:pt x="3904" y="6042"/>
                  </a:cubicBezTo>
                  <a:cubicBezTo>
                    <a:pt x="3913" y="5995"/>
                    <a:pt x="3943" y="5892"/>
                    <a:pt x="3981" y="5741"/>
                  </a:cubicBezTo>
                  <a:cubicBezTo>
                    <a:pt x="4017" y="5762"/>
                    <a:pt x="4043" y="5789"/>
                    <a:pt x="4076" y="5824"/>
                  </a:cubicBezTo>
                  <a:cubicBezTo>
                    <a:pt x="4102" y="5848"/>
                    <a:pt x="4129" y="5877"/>
                    <a:pt x="4161" y="5901"/>
                  </a:cubicBezTo>
                  <a:cubicBezTo>
                    <a:pt x="4194" y="5930"/>
                    <a:pt x="4235" y="5945"/>
                    <a:pt x="4276" y="5945"/>
                  </a:cubicBezTo>
                  <a:cubicBezTo>
                    <a:pt x="4330" y="5945"/>
                    <a:pt x="4380" y="5918"/>
                    <a:pt x="4403" y="5880"/>
                  </a:cubicBezTo>
                  <a:cubicBezTo>
                    <a:pt x="4427" y="5845"/>
                    <a:pt x="4427" y="5800"/>
                    <a:pt x="4406" y="5759"/>
                  </a:cubicBezTo>
                  <a:cubicBezTo>
                    <a:pt x="4356" y="5650"/>
                    <a:pt x="4265" y="5555"/>
                    <a:pt x="4155" y="5502"/>
                  </a:cubicBezTo>
                  <a:cubicBezTo>
                    <a:pt x="4126" y="5490"/>
                    <a:pt x="4093" y="5478"/>
                    <a:pt x="4058" y="5470"/>
                  </a:cubicBezTo>
                  <a:cubicBezTo>
                    <a:pt x="4079" y="5396"/>
                    <a:pt x="4099" y="5319"/>
                    <a:pt x="4123" y="5236"/>
                  </a:cubicBezTo>
                  <a:cubicBezTo>
                    <a:pt x="4158" y="5257"/>
                    <a:pt x="4188" y="5286"/>
                    <a:pt x="4220" y="5319"/>
                  </a:cubicBezTo>
                  <a:cubicBezTo>
                    <a:pt x="4247" y="5346"/>
                    <a:pt x="4273" y="5372"/>
                    <a:pt x="4306" y="5399"/>
                  </a:cubicBezTo>
                  <a:cubicBezTo>
                    <a:pt x="4338" y="5425"/>
                    <a:pt x="4380" y="5440"/>
                    <a:pt x="4421" y="5440"/>
                  </a:cubicBezTo>
                  <a:cubicBezTo>
                    <a:pt x="4474" y="5440"/>
                    <a:pt x="4525" y="5416"/>
                    <a:pt x="4548" y="5375"/>
                  </a:cubicBezTo>
                  <a:cubicBezTo>
                    <a:pt x="4572" y="5340"/>
                    <a:pt x="4572" y="5298"/>
                    <a:pt x="4554" y="5254"/>
                  </a:cubicBezTo>
                  <a:cubicBezTo>
                    <a:pt x="4501" y="5148"/>
                    <a:pt x="4409" y="5053"/>
                    <a:pt x="4300" y="5000"/>
                  </a:cubicBezTo>
                  <a:cubicBezTo>
                    <a:pt x="4271" y="4985"/>
                    <a:pt x="4235" y="4973"/>
                    <a:pt x="4200" y="4965"/>
                  </a:cubicBezTo>
                  <a:cubicBezTo>
                    <a:pt x="4220" y="4888"/>
                    <a:pt x="4241" y="4811"/>
                    <a:pt x="4265" y="4731"/>
                  </a:cubicBezTo>
                  <a:cubicBezTo>
                    <a:pt x="4303" y="4752"/>
                    <a:pt x="4333" y="4781"/>
                    <a:pt x="4368" y="4817"/>
                  </a:cubicBezTo>
                  <a:cubicBezTo>
                    <a:pt x="4392" y="4843"/>
                    <a:pt x="4418" y="4870"/>
                    <a:pt x="4451" y="4897"/>
                  </a:cubicBezTo>
                  <a:cubicBezTo>
                    <a:pt x="4483" y="4923"/>
                    <a:pt x="4525" y="4938"/>
                    <a:pt x="4566" y="4938"/>
                  </a:cubicBezTo>
                  <a:cubicBezTo>
                    <a:pt x="4622" y="4938"/>
                    <a:pt x="4669" y="4911"/>
                    <a:pt x="4693" y="4873"/>
                  </a:cubicBezTo>
                  <a:cubicBezTo>
                    <a:pt x="4716" y="4838"/>
                    <a:pt x="4719" y="4793"/>
                    <a:pt x="4699" y="4752"/>
                  </a:cubicBezTo>
                  <a:cubicBezTo>
                    <a:pt x="4646" y="4643"/>
                    <a:pt x="4554" y="4551"/>
                    <a:pt x="4445" y="4498"/>
                  </a:cubicBezTo>
                  <a:cubicBezTo>
                    <a:pt x="4415" y="4483"/>
                    <a:pt x="4380" y="4471"/>
                    <a:pt x="4341" y="4460"/>
                  </a:cubicBezTo>
                  <a:cubicBezTo>
                    <a:pt x="4362" y="4383"/>
                    <a:pt x="4386" y="4306"/>
                    <a:pt x="4406" y="4226"/>
                  </a:cubicBezTo>
                  <a:cubicBezTo>
                    <a:pt x="4445" y="4247"/>
                    <a:pt x="4477" y="4276"/>
                    <a:pt x="4513" y="4312"/>
                  </a:cubicBezTo>
                  <a:cubicBezTo>
                    <a:pt x="4536" y="4338"/>
                    <a:pt x="4563" y="4365"/>
                    <a:pt x="4595" y="4392"/>
                  </a:cubicBezTo>
                  <a:cubicBezTo>
                    <a:pt x="4631" y="4418"/>
                    <a:pt x="4672" y="4433"/>
                    <a:pt x="4714" y="4433"/>
                  </a:cubicBezTo>
                  <a:cubicBezTo>
                    <a:pt x="4767" y="4433"/>
                    <a:pt x="4814" y="4409"/>
                    <a:pt x="4841" y="4368"/>
                  </a:cubicBezTo>
                  <a:cubicBezTo>
                    <a:pt x="4861" y="4333"/>
                    <a:pt x="4864" y="4291"/>
                    <a:pt x="4843" y="4247"/>
                  </a:cubicBezTo>
                  <a:cubicBezTo>
                    <a:pt x="4790" y="4141"/>
                    <a:pt x="4699" y="4046"/>
                    <a:pt x="4589" y="3993"/>
                  </a:cubicBezTo>
                  <a:cubicBezTo>
                    <a:pt x="4560" y="3978"/>
                    <a:pt x="4525" y="3966"/>
                    <a:pt x="4483" y="3958"/>
                  </a:cubicBezTo>
                  <a:cubicBezTo>
                    <a:pt x="4507" y="3878"/>
                    <a:pt x="4527" y="3801"/>
                    <a:pt x="4551" y="3724"/>
                  </a:cubicBezTo>
                  <a:cubicBezTo>
                    <a:pt x="4589" y="3742"/>
                    <a:pt x="4622" y="3771"/>
                    <a:pt x="4657" y="3810"/>
                  </a:cubicBezTo>
                  <a:cubicBezTo>
                    <a:pt x="4684" y="3836"/>
                    <a:pt x="4708" y="3863"/>
                    <a:pt x="4740" y="3890"/>
                  </a:cubicBezTo>
                  <a:cubicBezTo>
                    <a:pt x="4776" y="3916"/>
                    <a:pt x="4817" y="3931"/>
                    <a:pt x="4858" y="3931"/>
                  </a:cubicBezTo>
                  <a:cubicBezTo>
                    <a:pt x="4911" y="3931"/>
                    <a:pt x="4959" y="3904"/>
                    <a:pt x="4985" y="3866"/>
                  </a:cubicBezTo>
                  <a:cubicBezTo>
                    <a:pt x="5006" y="3831"/>
                    <a:pt x="5009" y="3786"/>
                    <a:pt x="4988" y="3745"/>
                  </a:cubicBezTo>
                  <a:cubicBezTo>
                    <a:pt x="4935" y="3636"/>
                    <a:pt x="4843" y="3544"/>
                    <a:pt x="4737" y="3491"/>
                  </a:cubicBezTo>
                  <a:cubicBezTo>
                    <a:pt x="4705" y="3476"/>
                    <a:pt x="4669" y="3464"/>
                    <a:pt x="4628" y="3452"/>
                  </a:cubicBezTo>
                  <a:cubicBezTo>
                    <a:pt x="4652" y="3376"/>
                    <a:pt x="4672" y="3296"/>
                    <a:pt x="4696" y="3219"/>
                  </a:cubicBezTo>
                  <a:cubicBezTo>
                    <a:pt x="4734" y="3237"/>
                    <a:pt x="4767" y="3269"/>
                    <a:pt x="4802" y="3308"/>
                  </a:cubicBezTo>
                  <a:cubicBezTo>
                    <a:pt x="4829" y="3331"/>
                    <a:pt x="4852" y="3358"/>
                    <a:pt x="4888" y="3385"/>
                  </a:cubicBezTo>
                  <a:cubicBezTo>
                    <a:pt x="4920" y="3411"/>
                    <a:pt x="4962" y="3426"/>
                    <a:pt x="5003" y="3426"/>
                  </a:cubicBezTo>
                  <a:cubicBezTo>
                    <a:pt x="5056" y="3426"/>
                    <a:pt x="5103" y="3402"/>
                    <a:pt x="5130" y="3364"/>
                  </a:cubicBezTo>
                  <a:cubicBezTo>
                    <a:pt x="5154" y="3326"/>
                    <a:pt x="5154" y="3284"/>
                    <a:pt x="5133" y="3240"/>
                  </a:cubicBezTo>
                  <a:cubicBezTo>
                    <a:pt x="5083" y="3134"/>
                    <a:pt x="4991" y="3039"/>
                    <a:pt x="4882" y="2986"/>
                  </a:cubicBezTo>
                  <a:cubicBezTo>
                    <a:pt x="4849" y="2971"/>
                    <a:pt x="4814" y="2959"/>
                    <a:pt x="4773" y="2950"/>
                  </a:cubicBezTo>
                  <a:cubicBezTo>
                    <a:pt x="4796" y="2871"/>
                    <a:pt x="4817" y="2791"/>
                    <a:pt x="4841" y="2717"/>
                  </a:cubicBezTo>
                  <a:cubicBezTo>
                    <a:pt x="4879" y="2735"/>
                    <a:pt x="4911" y="2764"/>
                    <a:pt x="4947" y="2803"/>
                  </a:cubicBezTo>
                  <a:cubicBezTo>
                    <a:pt x="4973" y="2829"/>
                    <a:pt x="5000" y="2856"/>
                    <a:pt x="5032" y="2883"/>
                  </a:cubicBezTo>
                  <a:cubicBezTo>
                    <a:pt x="5065" y="2909"/>
                    <a:pt x="5106" y="2924"/>
                    <a:pt x="5148" y="2924"/>
                  </a:cubicBezTo>
                  <a:cubicBezTo>
                    <a:pt x="5201" y="2924"/>
                    <a:pt x="5251" y="2900"/>
                    <a:pt x="5275" y="2859"/>
                  </a:cubicBezTo>
                  <a:cubicBezTo>
                    <a:pt x="5298" y="2823"/>
                    <a:pt x="5298" y="2779"/>
                    <a:pt x="5278" y="2738"/>
                  </a:cubicBezTo>
                  <a:cubicBezTo>
                    <a:pt x="5227" y="2629"/>
                    <a:pt x="5136" y="2537"/>
                    <a:pt x="5027" y="2484"/>
                  </a:cubicBezTo>
                  <a:cubicBezTo>
                    <a:pt x="4994" y="2469"/>
                    <a:pt x="4959" y="2457"/>
                    <a:pt x="4917" y="2445"/>
                  </a:cubicBezTo>
                  <a:cubicBezTo>
                    <a:pt x="4941" y="2366"/>
                    <a:pt x="4965" y="2286"/>
                    <a:pt x="4985" y="2212"/>
                  </a:cubicBezTo>
                  <a:cubicBezTo>
                    <a:pt x="5024" y="2230"/>
                    <a:pt x="5056" y="2262"/>
                    <a:pt x="5094" y="2301"/>
                  </a:cubicBezTo>
                  <a:cubicBezTo>
                    <a:pt x="5118" y="2324"/>
                    <a:pt x="5145" y="2351"/>
                    <a:pt x="5177" y="2378"/>
                  </a:cubicBezTo>
                  <a:cubicBezTo>
                    <a:pt x="5210" y="2404"/>
                    <a:pt x="5251" y="2419"/>
                    <a:pt x="5292" y="2419"/>
                  </a:cubicBezTo>
                  <a:cubicBezTo>
                    <a:pt x="5346" y="2419"/>
                    <a:pt x="5396" y="2395"/>
                    <a:pt x="5419" y="2357"/>
                  </a:cubicBezTo>
                  <a:cubicBezTo>
                    <a:pt x="5443" y="2318"/>
                    <a:pt x="5443" y="2277"/>
                    <a:pt x="5425" y="2233"/>
                  </a:cubicBezTo>
                  <a:cubicBezTo>
                    <a:pt x="5372" y="2126"/>
                    <a:pt x="5281" y="2032"/>
                    <a:pt x="5171" y="1979"/>
                  </a:cubicBezTo>
                  <a:cubicBezTo>
                    <a:pt x="5142" y="1964"/>
                    <a:pt x="5103" y="1952"/>
                    <a:pt x="5062" y="1943"/>
                  </a:cubicBezTo>
                  <a:cubicBezTo>
                    <a:pt x="5068" y="1920"/>
                    <a:pt x="5077" y="1896"/>
                    <a:pt x="5083" y="1875"/>
                  </a:cubicBezTo>
                  <a:cubicBezTo>
                    <a:pt x="5266" y="1870"/>
                    <a:pt x="6288" y="1846"/>
                    <a:pt x="7156" y="1846"/>
                  </a:cubicBezTo>
                  <a:close/>
                  <a:moveTo>
                    <a:pt x="8390" y="2440"/>
                  </a:moveTo>
                  <a:cubicBezTo>
                    <a:pt x="8446" y="2445"/>
                    <a:pt x="8485" y="2451"/>
                    <a:pt x="8508" y="2460"/>
                  </a:cubicBezTo>
                  <a:cubicBezTo>
                    <a:pt x="8455" y="2835"/>
                    <a:pt x="7546" y="6518"/>
                    <a:pt x="7389" y="6660"/>
                  </a:cubicBezTo>
                  <a:cubicBezTo>
                    <a:pt x="7386" y="6660"/>
                    <a:pt x="7377" y="6663"/>
                    <a:pt x="7348" y="6663"/>
                  </a:cubicBezTo>
                  <a:cubicBezTo>
                    <a:pt x="6899" y="6663"/>
                    <a:pt x="4164" y="6231"/>
                    <a:pt x="3878" y="6143"/>
                  </a:cubicBezTo>
                  <a:cubicBezTo>
                    <a:pt x="3878" y="6137"/>
                    <a:pt x="3881" y="6128"/>
                    <a:pt x="3881" y="6119"/>
                  </a:cubicBezTo>
                  <a:cubicBezTo>
                    <a:pt x="3999" y="6158"/>
                    <a:pt x="4333" y="6223"/>
                    <a:pt x="5292" y="6353"/>
                  </a:cubicBezTo>
                  <a:cubicBezTo>
                    <a:pt x="5960" y="6441"/>
                    <a:pt x="6843" y="6547"/>
                    <a:pt x="7135" y="6547"/>
                  </a:cubicBezTo>
                  <a:cubicBezTo>
                    <a:pt x="7200" y="6547"/>
                    <a:pt x="7224" y="6542"/>
                    <a:pt x="7236" y="6536"/>
                  </a:cubicBezTo>
                  <a:cubicBezTo>
                    <a:pt x="7404" y="6468"/>
                    <a:pt x="8098" y="3662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197"/>
                    <a:pt x="8780" y="2215"/>
                    <a:pt x="8827" y="2233"/>
                  </a:cubicBezTo>
                  <a:cubicBezTo>
                    <a:pt x="8774" y="2658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09"/>
                    <a:pt x="3831" y="6314"/>
                  </a:cubicBezTo>
                  <a:cubicBezTo>
                    <a:pt x="3833" y="6294"/>
                    <a:pt x="3842" y="6261"/>
                    <a:pt x="3851" y="6217"/>
                  </a:cubicBezTo>
                  <a:cubicBezTo>
                    <a:pt x="3972" y="6258"/>
                    <a:pt x="4330" y="6335"/>
                    <a:pt x="5413" y="6500"/>
                  </a:cubicBezTo>
                  <a:cubicBezTo>
                    <a:pt x="6149" y="6615"/>
                    <a:pt x="7097" y="6745"/>
                    <a:pt x="7348" y="6745"/>
                  </a:cubicBezTo>
                  <a:cubicBezTo>
                    <a:pt x="7380" y="6745"/>
                    <a:pt x="7401" y="6745"/>
                    <a:pt x="7416" y="6739"/>
                  </a:cubicBezTo>
                  <a:cubicBezTo>
                    <a:pt x="7637" y="6666"/>
                    <a:pt x="8594" y="2481"/>
                    <a:pt x="8594" y="2442"/>
                  </a:cubicBezTo>
                  <a:cubicBezTo>
                    <a:pt x="8594" y="2431"/>
                    <a:pt x="8588" y="2413"/>
                    <a:pt x="8579" y="2407"/>
                  </a:cubicBezTo>
                  <a:cubicBezTo>
                    <a:pt x="8565" y="2389"/>
                    <a:pt x="8505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6" y="0"/>
                  </a:moveTo>
                  <a:cubicBezTo>
                    <a:pt x="2094" y="0"/>
                    <a:pt x="2079" y="18"/>
                    <a:pt x="2076" y="27"/>
                  </a:cubicBezTo>
                  <a:cubicBezTo>
                    <a:pt x="2073" y="30"/>
                    <a:pt x="2047" y="109"/>
                    <a:pt x="1999" y="242"/>
                  </a:cubicBezTo>
                  <a:cubicBezTo>
                    <a:pt x="1802" y="139"/>
                    <a:pt x="1660" y="77"/>
                    <a:pt x="1616" y="77"/>
                  </a:cubicBezTo>
                  <a:cubicBezTo>
                    <a:pt x="1583" y="77"/>
                    <a:pt x="1571" y="92"/>
                    <a:pt x="1565" y="104"/>
                  </a:cubicBezTo>
                  <a:cubicBezTo>
                    <a:pt x="1545" y="139"/>
                    <a:pt x="0" y="4592"/>
                    <a:pt x="157" y="4790"/>
                  </a:cubicBezTo>
                  <a:cubicBezTo>
                    <a:pt x="313" y="4982"/>
                    <a:pt x="3636" y="6382"/>
                    <a:pt x="3777" y="6382"/>
                  </a:cubicBezTo>
                  <a:cubicBezTo>
                    <a:pt x="3777" y="6382"/>
                    <a:pt x="3780" y="6379"/>
                    <a:pt x="3780" y="6379"/>
                  </a:cubicBezTo>
                  <a:cubicBezTo>
                    <a:pt x="3878" y="6421"/>
                    <a:pt x="4220" y="6497"/>
                    <a:pt x="5467" y="6686"/>
                  </a:cubicBezTo>
                  <a:cubicBezTo>
                    <a:pt x="6249" y="6804"/>
                    <a:pt x="7262" y="6940"/>
                    <a:pt x="7543" y="6940"/>
                  </a:cubicBezTo>
                  <a:cubicBezTo>
                    <a:pt x="7590" y="6940"/>
                    <a:pt x="7608" y="6937"/>
                    <a:pt x="7617" y="6934"/>
                  </a:cubicBezTo>
                  <a:cubicBezTo>
                    <a:pt x="7856" y="6849"/>
                    <a:pt x="8913" y="2259"/>
                    <a:pt x="8913" y="2215"/>
                  </a:cubicBezTo>
                  <a:cubicBezTo>
                    <a:pt x="8916" y="2203"/>
                    <a:pt x="8907" y="2186"/>
                    <a:pt x="8898" y="2177"/>
                  </a:cubicBezTo>
                  <a:cubicBezTo>
                    <a:pt x="8872" y="2147"/>
                    <a:pt x="8712" y="2124"/>
                    <a:pt x="8470" y="2103"/>
                  </a:cubicBezTo>
                  <a:cubicBezTo>
                    <a:pt x="8503" y="1967"/>
                    <a:pt x="8523" y="1884"/>
                    <a:pt x="8523" y="1878"/>
                  </a:cubicBezTo>
                  <a:cubicBezTo>
                    <a:pt x="8523" y="1867"/>
                    <a:pt x="8517" y="1849"/>
                    <a:pt x="8508" y="1840"/>
                  </a:cubicBezTo>
                  <a:cubicBezTo>
                    <a:pt x="8485" y="1816"/>
                    <a:pt x="8446" y="1775"/>
                    <a:pt x="7625" y="1763"/>
                  </a:cubicBezTo>
                  <a:cubicBezTo>
                    <a:pt x="7682" y="1515"/>
                    <a:pt x="7673" y="1492"/>
                    <a:pt x="7670" y="1483"/>
                  </a:cubicBezTo>
                  <a:cubicBezTo>
                    <a:pt x="7658" y="1450"/>
                    <a:pt x="7622" y="1441"/>
                    <a:pt x="7522" y="1441"/>
                  </a:cubicBezTo>
                  <a:cubicBezTo>
                    <a:pt x="7516" y="1441"/>
                    <a:pt x="6990" y="1450"/>
                    <a:pt x="6964" y="1539"/>
                  </a:cubicBezTo>
                  <a:cubicBezTo>
                    <a:pt x="6961" y="1554"/>
                    <a:pt x="6937" y="1648"/>
                    <a:pt x="6908" y="1763"/>
                  </a:cubicBezTo>
                  <a:cubicBezTo>
                    <a:pt x="6066" y="1766"/>
                    <a:pt x="5171" y="1790"/>
                    <a:pt x="5059" y="1793"/>
                  </a:cubicBezTo>
                  <a:cubicBezTo>
                    <a:pt x="4740" y="1580"/>
                    <a:pt x="2351" y="0"/>
                    <a:pt x="21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 rot="834337">
              <a:off x="1751226" y="3990822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1"/>
                  </a:moveTo>
                  <a:cubicBezTo>
                    <a:pt x="4224" y="1223"/>
                    <a:pt x="3527" y="4029"/>
                    <a:pt x="3359" y="4097"/>
                  </a:cubicBezTo>
                  <a:cubicBezTo>
                    <a:pt x="3347" y="4103"/>
                    <a:pt x="3323" y="4108"/>
                    <a:pt x="3258" y="4108"/>
                  </a:cubicBezTo>
                  <a:cubicBezTo>
                    <a:pt x="2966" y="4108"/>
                    <a:pt x="2083" y="4002"/>
                    <a:pt x="1415" y="3914"/>
                  </a:cubicBezTo>
                  <a:cubicBezTo>
                    <a:pt x="459" y="3784"/>
                    <a:pt x="122" y="3719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2"/>
                    <a:pt x="3022" y="4224"/>
                    <a:pt x="3471" y="4224"/>
                  </a:cubicBezTo>
                  <a:cubicBezTo>
                    <a:pt x="3503" y="4224"/>
                    <a:pt x="3509" y="4221"/>
                    <a:pt x="3512" y="4221"/>
                  </a:cubicBezTo>
                  <a:cubicBezTo>
                    <a:pt x="3669" y="4079"/>
                    <a:pt x="4578" y="396"/>
                    <a:pt x="4631" y="21"/>
                  </a:cubicBezTo>
                  <a:cubicBezTo>
                    <a:pt x="4611" y="15"/>
                    <a:pt x="4569" y="6"/>
                    <a:pt x="451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 rot="834337">
              <a:off x="1492962" y="3693413"/>
              <a:ext cx="409018" cy="567125"/>
            </a:xfrm>
            <a:custGeom>
              <a:avLst/>
              <a:gdLst/>
              <a:ahLst/>
              <a:cxnLst/>
              <a:rect l="l" t="t" r="r" b="b"/>
              <a:pathLst>
                <a:path w="4284" h="5940" extrusionOk="0">
                  <a:moveTo>
                    <a:pt x="1427" y="1"/>
                  </a:moveTo>
                  <a:cubicBezTo>
                    <a:pt x="1253" y="397"/>
                    <a:pt x="1" y="4333"/>
                    <a:pt x="51" y="4531"/>
                  </a:cubicBezTo>
                  <a:cubicBezTo>
                    <a:pt x="143" y="4643"/>
                    <a:pt x="2774" y="5854"/>
                    <a:pt x="3111" y="5940"/>
                  </a:cubicBezTo>
                  <a:cubicBezTo>
                    <a:pt x="3122" y="5881"/>
                    <a:pt x="3152" y="5777"/>
                    <a:pt x="3187" y="5636"/>
                  </a:cubicBezTo>
                  <a:lnTo>
                    <a:pt x="3137" y="5636"/>
                  </a:lnTo>
                  <a:cubicBezTo>
                    <a:pt x="3122" y="5636"/>
                    <a:pt x="3096" y="5644"/>
                    <a:pt x="3072" y="5653"/>
                  </a:cubicBezTo>
                  <a:cubicBezTo>
                    <a:pt x="3037" y="5665"/>
                    <a:pt x="2995" y="5677"/>
                    <a:pt x="2954" y="5677"/>
                  </a:cubicBezTo>
                  <a:cubicBezTo>
                    <a:pt x="2910" y="5677"/>
                    <a:pt x="2874" y="5659"/>
                    <a:pt x="2851" y="5630"/>
                  </a:cubicBezTo>
                  <a:cubicBezTo>
                    <a:pt x="2812" y="5580"/>
                    <a:pt x="2818" y="5503"/>
                    <a:pt x="2865" y="5455"/>
                  </a:cubicBezTo>
                  <a:cubicBezTo>
                    <a:pt x="2877" y="5441"/>
                    <a:pt x="2892" y="5429"/>
                    <a:pt x="2910" y="5417"/>
                  </a:cubicBezTo>
                  <a:cubicBezTo>
                    <a:pt x="2984" y="5370"/>
                    <a:pt x="3081" y="5361"/>
                    <a:pt x="3149" y="5361"/>
                  </a:cubicBezTo>
                  <a:cubicBezTo>
                    <a:pt x="3184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1"/>
                  </a:cubicBezTo>
                  <a:lnTo>
                    <a:pt x="3282" y="5131"/>
                  </a:lnTo>
                  <a:cubicBezTo>
                    <a:pt x="3264" y="5134"/>
                    <a:pt x="3241" y="5139"/>
                    <a:pt x="3217" y="5148"/>
                  </a:cubicBezTo>
                  <a:cubicBezTo>
                    <a:pt x="3181" y="5160"/>
                    <a:pt x="3140" y="5172"/>
                    <a:pt x="3099" y="5172"/>
                  </a:cubicBezTo>
                  <a:cubicBezTo>
                    <a:pt x="3054" y="5172"/>
                    <a:pt x="3019" y="5157"/>
                    <a:pt x="2995" y="5125"/>
                  </a:cubicBezTo>
                  <a:cubicBezTo>
                    <a:pt x="2957" y="5077"/>
                    <a:pt x="2963" y="5001"/>
                    <a:pt x="3010" y="4950"/>
                  </a:cubicBezTo>
                  <a:cubicBezTo>
                    <a:pt x="3022" y="4939"/>
                    <a:pt x="3037" y="4924"/>
                    <a:pt x="3054" y="4915"/>
                  </a:cubicBezTo>
                  <a:cubicBezTo>
                    <a:pt x="3128" y="4868"/>
                    <a:pt x="3226" y="4856"/>
                    <a:pt x="3294" y="4856"/>
                  </a:cubicBezTo>
                  <a:cubicBezTo>
                    <a:pt x="3329" y="4856"/>
                    <a:pt x="3365" y="4862"/>
                    <a:pt x="3400" y="4865"/>
                  </a:cubicBezTo>
                  <a:cubicBezTo>
                    <a:pt x="3424" y="4788"/>
                    <a:pt x="3444" y="4708"/>
                    <a:pt x="3468" y="4629"/>
                  </a:cubicBezTo>
                  <a:cubicBezTo>
                    <a:pt x="3464" y="4628"/>
                    <a:pt x="3460" y="4627"/>
                    <a:pt x="3455" y="4627"/>
                  </a:cubicBezTo>
                  <a:cubicBezTo>
                    <a:pt x="3447" y="4627"/>
                    <a:pt x="3437" y="4629"/>
                    <a:pt x="3430" y="4629"/>
                  </a:cubicBezTo>
                  <a:cubicBezTo>
                    <a:pt x="3412" y="4629"/>
                    <a:pt x="3388" y="4637"/>
                    <a:pt x="3362" y="4646"/>
                  </a:cubicBezTo>
                  <a:cubicBezTo>
                    <a:pt x="3326" y="4655"/>
                    <a:pt x="3285" y="4670"/>
                    <a:pt x="3246" y="4670"/>
                  </a:cubicBezTo>
                  <a:cubicBezTo>
                    <a:pt x="3202" y="4670"/>
                    <a:pt x="3167" y="4652"/>
                    <a:pt x="3140" y="4623"/>
                  </a:cubicBezTo>
                  <a:cubicBezTo>
                    <a:pt x="3102" y="4572"/>
                    <a:pt x="3108" y="4496"/>
                    <a:pt x="3155" y="4448"/>
                  </a:cubicBezTo>
                  <a:cubicBezTo>
                    <a:pt x="3167" y="4434"/>
                    <a:pt x="3181" y="4422"/>
                    <a:pt x="3199" y="4410"/>
                  </a:cubicBezTo>
                  <a:cubicBezTo>
                    <a:pt x="3273" y="4363"/>
                    <a:pt x="3370" y="4354"/>
                    <a:pt x="3438" y="4354"/>
                  </a:cubicBezTo>
                  <a:cubicBezTo>
                    <a:pt x="3474" y="4354"/>
                    <a:pt x="3509" y="4357"/>
                    <a:pt x="3545" y="4363"/>
                  </a:cubicBezTo>
                  <a:cubicBezTo>
                    <a:pt x="3565" y="4283"/>
                    <a:pt x="3589" y="4203"/>
                    <a:pt x="3610" y="4124"/>
                  </a:cubicBezTo>
                  <a:lnTo>
                    <a:pt x="3574" y="4124"/>
                  </a:lnTo>
                  <a:cubicBezTo>
                    <a:pt x="3557" y="4127"/>
                    <a:pt x="3533" y="4132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1" y="4150"/>
                    <a:pt x="3285" y="4118"/>
                  </a:cubicBezTo>
                  <a:cubicBezTo>
                    <a:pt x="3244" y="4065"/>
                    <a:pt x="3258" y="3988"/>
                    <a:pt x="3300" y="3943"/>
                  </a:cubicBezTo>
                  <a:cubicBezTo>
                    <a:pt x="3311" y="3932"/>
                    <a:pt x="3326" y="3920"/>
                    <a:pt x="3344" y="3908"/>
                  </a:cubicBezTo>
                  <a:cubicBezTo>
                    <a:pt x="3418" y="3861"/>
                    <a:pt x="3515" y="3852"/>
                    <a:pt x="3583" y="3852"/>
                  </a:cubicBezTo>
                  <a:cubicBezTo>
                    <a:pt x="3619" y="3852"/>
                    <a:pt x="3651" y="3855"/>
                    <a:pt x="3686" y="3858"/>
                  </a:cubicBezTo>
                  <a:cubicBezTo>
                    <a:pt x="3710" y="3778"/>
                    <a:pt x="3731" y="3701"/>
                    <a:pt x="3754" y="3622"/>
                  </a:cubicBezTo>
                  <a:lnTo>
                    <a:pt x="3719" y="3622"/>
                  </a:lnTo>
                  <a:cubicBezTo>
                    <a:pt x="3701" y="3622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5"/>
                    <a:pt x="3430" y="3616"/>
                  </a:cubicBezTo>
                  <a:cubicBezTo>
                    <a:pt x="3391" y="3565"/>
                    <a:pt x="3397" y="3489"/>
                    <a:pt x="3444" y="3441"/>
                  </a:cubicBezTo>
                  <a:cubicBezTo>
                    <a:pt x="3456" y="3427"/>
                    <a:pt x="3474" y="3415"/>
                    <a:pt x="3489" y="3403"/>
                  </a:cubicBezTo>
                  <a:cubicBezTo>
                    <a:pt x="3562" y="3356"/>
                    <a:pt x="3660" y="3347"/>
                    <a:pt x="3728" y="3347"/>
                  </a:cubicBezTo>
                  <a:cubicBezTo>
                    <a:pt x="3763" y="3347"/>
                    <a:pt x="3796" y="3350"/>
                    <a:pt x="3831" y="3356"/>
                  </a:cubicBezTo>
                  <a:cubicBezTo>
                    <a:pt x="3852" y="3276"/>
                    <a:pt x="3875" y="3196"/>
                    <a:pt x="3896" y="3117"/>
                  </a:cubicBezTo>
                  <a:cubicBezTo>
                    <a:pt x="3887" y="3117"/>
                    <a:pt x="3875" y="3117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58"/>
                    <a:pt x="3681" y="3158"/>
                  </a:cubicBezTo>
                  <a:cubicBezTo>
                    <a:pt x="3636" y="3158"/>
                    <a:pt x="3601" y="3143"/>
                    <a:pt x="3574" y="3111"/>
                  </a:cubicBezTo>
                  <a:cubicBezTo>
                    <a:pt x="3533" y="3057"/>
                    <a:pt x="3548" y="2981"/>
                    <a:pt x="3589" y="2936"/>
                  </a:cubicBezTo>
                  <a:cubicBezTo>
                    <a:pt x="3601" y="2925"/>
                    <a:pt x="3619" y="2913"/>
                    <a:pt x="3633" y="2901"/>
                  </a:cubicBezTo>
                  <a:cubicBezTo>
                    <a:pt x="3707" y="2854"/>
                    <a:pt x="3805" y="2845"/>
                    <a:pt x="3873" y="2845"/>
                  </a:cubicBezTo>
                  <a:cubicBezTo>
                    <a:pt x="3908" y="2845"/>
                    <a:pt x="3940" y="2848"/>
                    <a:pt x="3973" y="2851"/>
                  </a:cubicBezTo>
                  <a:cubicBezTo>
                    <a:pt x="3997" y="2771"/>
                    <a:pt x="4020" y="2691"/>
                    <a:pt x="4041" y="2614"/>
                  </a:cubicBezTo>
                  <a:lnTo>
                    <a:pt x="4008" y="2614"/>
                  </a:lnTo>
                  <a:cubicBezTo>
                    <a:pt x="3991" y="2614"/>
                    <a:pt x="3967" y="2623"/>
                    <a:pt x="3940" y="2632"/>
                  </a:cubicBezTo>
                  <a:cubicBezTo>
                    <a:pt x="3905" y="2644"/>
                    <a:pt x="3864" y="2656"/>
                    <a:pt x="3825" y="2656"/>
                  </a:cubicBezTo>
                  <a:cubicBezTo>
                    <a:pt x="3781" y="2656"/>
                    <a:pt x="3746" y="2638"/>
                    <a:pt x="3719" y="2609"/>
                  </a:cubicBezTo>
                  <a:cubicBezTo>
                    <a:pt x="3681" y="2558"/>
                    <a:pt x="3689" y="2482"/>
                    <a:pt x="3734" y="2434"/>
                  </a:cubicBezTo>
                  <a:cubicBezTo>
                    <a:pt x="3749" y="2420"/>
                    <a:pt x="3763" y="2408"/>
                    <a:pt x="3778" y="2396"/>
                  </a:cubicBezTo>
                  <a:cubicBezTo>
                    <a:pt x="3855" y="2349"/>
                    <a:pt x="3949" y="2340"/>
                    <a:pt x="4017" y="2340"/>
                  </a:cubicBezTo>
                  <a:cubicBezTo>
                    <a:pt x="4053" y="2340"/>
                    <a:pt x="4085" y="2343"/>
                    <a:pt x="4118" y="2349"/>
                  </a:cubicBezTo>
                  <a:cubicBezTo>
                    <a:pt x="4141" y="2266"/>
                    <a:pt x="4165" y="2186"/>
                    <a:pt x="4186" y="2109"/>
                  </a:cubicBezTo>
                  <a:lnTo>
                    <a:pt x="4153" y="2109"/>
                  </a:lnTo>
                  <a:cubicBezTo>
                    <a:pt x="4135" y="2112"/>
                    <a:pt x="4112" y="2118"/>
                    <a:pt x="4088" y="2127"/>
                  </a:cubicBezTo>
                  <a:cubicBezTo>
                    <a:pt x="4050" y="2139"/>
                    <a:pt x="4008" y="2151"/>
                    <a:pt x="3970" y="2151"/>
                  </a:cubicBezTo>
                  <a:cubicBezTo>
                    <a:pt x="3926" y="2151"/>
                    <a:pt x="3890" y="2136"/>
                    <a:pt x="3867" y="2104"/>
                  </a:cubicBezTo>
                  <a:cubicBezTo>
                    <a:pt x="3828" y="2056"/>
                    <a:pt x="3834" y="1980"/>
                    <a:pt x="3881" y="1929"/>
                  </a:cubicBezTo>
                  <a:cubicBezTo>
                    <a:pt x="3893" y="1918"/>
                    <a:pt x="3908" y="1903"/>
                    <a:pt x="3926" y="1894"/>
                  </a:cubicBezTo>
                  <a:cubicBezTo>
                    <a:pt x="4000" y="1847"/>
                    <a:pt x="4094" y="1835"/>
                    <a:pt x="4165" y="1835"/>
                  </a:cubicBezTo>
                  <a:cubicBezTo>
                    <a:pt x="4197" y="1835"/>
                    <a:pt x="4230" y="1838"/>
                    <a:pt x="4265" y="1844"/>
                  </a:cubicBezTo>
                  <a:cubicBezTo>
                    <a:pt x="4265" y="1841"/>
                    <a:pt x="4265" y="1838"/>
                    <a:pt x="4265" y="1835"/>
                  </a:cubicBezTo>
                  <a:cubicBezTo>
                    <a:pt x="4271" y="1814"/>
                    <a:pt x="4280" y="1791"/>
                    <a:pt x="4283" y="1770"/>
                  </a:cubicBezTo>
                  <a:cubicBezTo>
                    <a:pt x="3270" y="1097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 rot="834337">
              <a:off x="1762464" y="3934296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8"/>
                    <a:pt x="1179" y="31"/>
                  </a:cubicBezTo>
                  <a:cubicBezTo>
                    <a:pt x="1173" y="54"/>
                    <a:pt x="1167" y="75"/>
                    <a:pt x="1161" y="98"/>
                  </a:cubicBezTo>
                  <a:cubicBezTo>
                    <a:pt x="1202" y="110"/>
                    <a:pt x="1238" y="122"/>
                    <a:pt x="1270" y="137"/>
                  </a:cubicBezTo>
                  <a:cubicBezTo>
                    <a:pt x="1380" y="190"/>
                    <a:pt x="1471" y="282"/>
                    <a:pt x="1521" y="391"/>
                  </a:cubicBezTo>
                  <a:cubicBezTo>
                    <a:pt x="1542" y="432"/>
                    <a:pt x="1542" y="476"/>
                    <a:pt x="1518" y="512"/>
                  </a:cubicBezTo>
                  <a:cubicBezTo>
                    <a:pt x="1495" y="553"/>
                    <a:pt x="1445" y="577"/>
                    <a:pt x="1391" y="577"/>
                  </a:cubicBezTo>
                  <a:cubicBezTo>
                    <a:pt x="1350" y="577"/>
                    <a:pt x="1309" y="562"/>
                    <a:pt x="1276" y="536"/>
                  </a:cubicBezTo>
                  <a:cubicBezTo>
                    <a:pt x="1244" y="509"/>
                    <a:pt x="1217" y="482"/>
                    <a:pt x="1191" y="456"/>
                  </a:cubicBezTo>
                  <a:cubicBezTo>
                    <a:pt x="1155" y="417"/>
                    <a:pt x="1123" y="388"/>
                    <a:pt x="1084" y="370"/>
                  </a:cubicBezTo>
                  <a:cubicBezTo>
                    <a:pt x="1061" y="444"/>
                    <a:pt x="1040" y="521"/>
                    <a:pt x="1016" y="603"/>
                  </a:cubicBezTo>
                  <a:cubicBezTo>
                    <a:pt x="1055" y="612"/>
                    <a:pt x="1093" y="624"/>
                    <a:pt x="1126" y="639"/>
                  </a:cubicBezTo>
                  <a:cubicBezTo>
                    <a:pt x="1232" y="695"/>
                    <a:pt x="1323" y="787"/>
                    <a:pt x="1377" y="896"/>
                  </a:cubicBezTo>
                  <a:cubicBezTo>
                    <a:pt x="1397" y="937"/>
                    <a:pt x="1394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4"/>
                    <a:pt x="1129" y="1038"/>
                  </a:cubicBezTo>
                  <a:cubicBezTo>
                    <a:pt x="1096" y="1011"/>
                    <a:pt x="1070" y="987"/>
                    <a:pt x="1046" y="961"/>
                  </a:cubicBezTo>
                  <a:cubicBezTo>
                    <a:pt x="1007" y="922"/>
                    <a:pt x="978" y="890"/>
                    <a:pt x="937" y="872"/>
                  </a:cubicBezTo>
                  <a:cubicBezTo>
                    <a:pt x="916" y="949"/>
                    <a:pt x="892" y="1026"/>
                    <a:pt x="872" y="1105"/>
                  </a:cubicBezTo>
                  <a:cubicBezTo>
                    <a:pt x="910" y="1117"/>
                    <a:pt x="948" y="1129"/>
                    <a:pt x="978" y="1144"/>
                  </a:cubicBezTo>
                  <a:cubicBezTo>
                    <a:pt x="1087" y="1197"/>
                    <a:pt x="1179" y="1289"/>
                    <a:pt x="1232" y="1398"/>
                  </a:cubicBezTo>
                  <a:cubicBezTo>
                    <a:pt x="1253" y="1439"/>
                    <a:pt x="1250" y="1484"/>
                    <a:pt x="1229" y="1519"/>
                  </a:cubicBezTo>
                  <a:cubicBezTo>
                    <a:pt x="1202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3"/>
                  </a:cubicBezTo>
                  <a:cubicBezTo>
                    <a:pt x="951" y="1516"/>
                    <a:pt x="925" y="1489"/>
                    <a:pt x="901" y="1463"/>
                  </a:cubicBezTo>
                  <a:cubicBezTo>
                    <a:pt x="863" y="1424"/>
                    <a:pt x="833" y="1395"/>
                    <a:pt x="792" y="1377"/>
                  </a:cubicBezTo>
                  <a:cubicBezTo>
                    <a:pt x="771" y="1454"/>
                    <a:pt x="748" y="1531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4"/>
                    <a:pt x="1087" y="1900"/>
                  </a:cubicBezTo>
                  <a:cubicBezTo>
                    <a:pt x="1105" y="1944"/>
                    <a:pt x="1105" y="1986"/>
                    <a:pt x="1081" y="2024"/>
                  </a:cubicBezTo>
                  <a:cubicBezTo>
                    <a:pt x="1058" y="2062"/>
                    <a:pt x="1007" y="2086"/>
                    <a:pt x="954" y="2086"/>
                  </a:cubicBezTo>
                  <a:cubicBezTo>
                    <a:pt x="913" y="2086"/>
                    <a:pt x="872" y="2071"/>
                    <a:pt x="839" y="2045"/>
                  </a:cubicBezTo>
                  <a:cubicBezTo>
                    <a:pt x="807" y="2018"/>
                    <a:pt x="780" y="1991"/>
                    <a:pt x="756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6"/>
                    <a:pt x="582" y="2113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6"/>
                    <a:pt x="940" y="2405"/>
                  </a:cubicBezTo>
                  <a:cubicBezTo>
                    <a:pt x="960" y="2446"/>
                    <a:pt x="960" y="2491"/>
                    <a:pt x="937" y="2526"/>
                  </a:cubicBezTo>
                  <a:cubicBezTo>
                    <a:pt x="913" y="2564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4" y="2550"/>
                  </a:cubicBezTo>
                  <a:cubicBezTo>
                    <a:pt x="662" y="2523"/>
                    <a:pt x="635" y="2496"/>
                    <a:pt x="609" y="2470"/>
                  </a:cubicBezTo>
                  <a:cubicBezTo>
                    <a:pt x="573" y="2434"/>
                    <a:pt x="544" y="2402"/>
                    <a:pt x="505" y="2384"/>
                  </a:cubicBezTo>
                  <a:cubicBezTo>
                    <a:pt x="482" y="2461"/>
                    <a:pt x="461" y="2541"/>
                    <a:pt x="440" y="2618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1"/>
                    <a:pt x="795" y="2907"/>
                  </a:cubicBezTo>
                  <a:cubicBezTo>
                    <a:pt x="816" y="2951"/>
                    <a:pt x="816" y="2993"/>
                    <a:pt x="792" y="3028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2"/>
                  </a:cubicBezTo>
                  <a:cubicBezTo>
                    <a:pt x="517" y="3025"/>
                    <a:pt x="491" y="2999"/>
                    <a:pt x="464" y="2972"/>
                  </a:cubicBezTo>
                  <a:cubicBezTo>
                    <a:pt x="429" y="2937"/>
                    <a:pt x="399" y="2907"/>
                    <a:pt x="364" y="2889"/>
                  </a:cubicBezTo>
                  <a:cubicBezTo>
                    <a:pt x="340" y="2969"/>
                    <a:pt x="319" y="3046"/>
                    <a:pt x="296" y="3123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8" y="3211"/>
                    <a:pt x="600" y="3303"/>
                    <a:pt x="650" y="3412"/>
                  </a:cubicBezTo>
                  <a:cubicBezTo>
                    <a:pt x="671" y="3453"/>
                    <a:pt x="671" y="3498"/>
                    <a:pt x="647" y="3533"/>
                  </a:cubicBezTo>
                  <a:cubicBezTo>
                    <a:pt x="621" y="3571"/>
                    <a:pt x="573" y="3598"/>
                    <a:pt x="520" y="3598"/>
                  </a:cubicBezTo>
                  <a:cubicBezTo>
                    <a:pt x="479" y="3598"/>
                    <a:pt x="438" y="3583"/>
                    <a:pt x="405" y="3557"/>
                  </a:cubicBezTo>
                  <a:cubicBezTo>
                    <a:pt x="373" y="3530"/>
                    <a:pt x="346" y="3504"/>
                    <a:pt x="319" y="3477"/>
                  </a:cubicBezTo>
                  <a:cubicBezTo>
                    <a:pt x="284" y="3442"/>
                    <a:pt x="254" y="3412"/>
                    <a:pt x="219" y="3394"/>
                  </a:cubicBezTo>
                  <a:cubicBezTo>
                    <a:pt x="198" y="3474"/>
                    <a:pt x="175" y="3554"/>
                    <a:pt x="154" y="3625"/>
                  </a:cubicBezTo>
                  <a:cubicBezTo>
                    <a:pt x="192" y="3636"/>
                    <a:pt x="225" y="3645"/>
                    <a:pt x="254" y="3660"/>
                  </a:cubicBezTo>
                  <a:cubicBezTo>
                    <a:pt x="361" y="3713"/>
                    <a:pt x="452" y="3805"/>
                    <a:pt x="505" y="3914"/>
                  </a:cubicBezTo>
                  <a:cubicBezTo>
                    <a:pt x="526" y="3955"/>
                    <a:pt x="523" y="4000"/>
                    <a:pt x="502" y="4035"/>
                  </a:cubicBezTo>
                  <a:cubicBezTo>
                    <a:pt x="476" y="4076"/>
                    <a:pt x="429" y="4100"/>
                    <a:pt x="375" y="4100"/>
                  </a:cubicBezTo>
                  <a:cubicBezTo>
                    <a:pt x="334" y="4100"/>
                    <a:pt x="293" y="4085"/>
                    <a:pt x="257" y="4059"/>
                  </a:cubicBezTo>
                  <a:cubicBezTo>
                    <a:pt x="225" y="4032"/>
                    <a:pt x="198" y="4006"/>
                    <a:pt x="175" y="3979"/>
                  </a:cubicBezTo>
                  <a:cubicBezTo>
                    <a:pt x="142" y="3947"/>
                    <a:pt x="113" y="3917"/>
                    <a:pt x="80" y="3899"/>
                  </a:cubicBezTo>
                  <a:cubicBezTo>
                    <a:pt x="39" y="4047"/>
                    <a:pt x="12" y="4153"/>
                    <a:pt x="0" y="4200"/>
                  </a:cubicBezTo>
                  <a:cubicBezTo>
                    <a:pt x="275" y="4283"/>
                    <a:pt x="2726" y="4620"/>
                    <a:pt x="3234" y="4620"/>
                  </a:cubicBezTo>
                  <a:cubicBezTo>
                    <a:pt x="3287" y="4620"/>
                    <a:pt x="3302" y="4617"/>
                    <a:pt x="3302" y="4617"/>
                  </a:cubicBezTo>
                  <a:cubicBezTo>
                    <a:pt x="3444" y="4478"/>
                    <a:pt x="4472" y="479"/>
                    <a:pt x="4534" y="51"/>
                  </a:cubicBezTo>
                  <a:cubicBezTo>
                    <a:pt x="4475" y="33"/>
                    <a:pt x="4229" y="1"/>
                    <a:pt x="325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 rot="834337">
              <a:off x="1779342" y="3961248"/>
              <a:ext cx="477187" cy="446158"/>
            </a:xfrm>
            <a:custGeom>
              <a:avLst/>
              <a:gdLst/>
              <a:ahLst/>
              <a:cxnLst/>
              <a:rect l="l" t="t" r="r" b="b"/>
              <a:pathLst>
                <a:path w="4998" h="4673" extrusionOk="0">
                  <a:moveTo>
                    <a:pt x="4622" y="0"/>
                  </a:moveTo>
                  <a:cubicBezTo>
                    <a:pt x="4611" y="53"/>
                    <a:pt x="4596" y="112"/>
                    <a:pt x="4581" y="177"/>
                  </a:cubicBezTo>
                  <a:cubicBezTo>
                    <a:pt x="4676" y="189"/>
                    <a:pt x="4735" y="204"/>
                    <a:pt x="4749" y="222"/>
                  </a:cubicBezTo>
                  <a:cubicBezTo>
                    <a:pt x="4758" y="228"/>
                    <a:pt x="4764" y="245"/>
                    <a:pt x="4764" y="257"/>
                  </a:cubicBezTo>
                  <a:cubicBezTo>
                    <a:pt x="4764" y="299"/>
                    <a:pt x="3807" y="4480"/>
                    <a:pt x="3586" y="4554"/>
                  </a:cubicBezTo>
                  <a:cubicBezTo>
                    <a:pt x="3571" y="4560"/>
                    <a:pt x="3550" y="4560"/>
                    <a:pt x="3518" y="4560"/>
                  </a:cubicBezTo>
                  <a:cubicBezTo>
                    <a:pt x="3267" y="4560"/>
                    <a:pt x="2319" y="4427"/>
                    <a:pt x="1584" y="4315"/>
                  </a:cubicBezTo>
                  <a:cubicBezTo>
                    <a:pt x="500" y="4147"/>
                    <a:pt x="142" y="4073"/>
                    <a:pt x="21" y="4031"/>
                  </a:cubicBezTo>
                  <a:cubicBezTo>
                    <a:pt x="12" y="4076"/>
                    <a:pt x="4" y="4108"/>
                    <a:pt x="1" y="4129"/>
                  </a:cubicBezTo>
                  <a:cubicBezTo>
                    <a:pt x="296" y="4223"/>
                    <a:pt x="3193" y="4672"/>
                    <a:pt x="3713" y="4672"/>
                  </a:cubicBezTo>
                  <a:cubicBezTo>
                    <a:pt x="3751" y="4672"/>
                    <a:pt x="3760" y="4669"/>
                    <a:pt x="3760" y="4669"/>
                  </a:cubicBezTo>
                  <a:cubicBezTo>
                    <a:pt x="3914" y="4536"/>
                    <a:pt x="4944" y="473"/>
                    <a:pt x="4998" y="45"/>
                  </a:cubicBezTo>
                  <a:cubicBezTo>
                    <a:pt x="4950" y="30"/>
                    <a:pt x="4817" y="12"/>
                    <a:pt x="4622" y="0"/>
                  </a:cubicBezTo>
                  <a:close/>
                </a:path>
              </a:pathLst>
            </a:custGeom>
            <a:solidFill>
              <a:srgbClr val="EB1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 rot="834337">
              <a:off x="1443001" y="3712560"/>
              <a:ext cx="851356" cy="662983"/>
            </a:xfrm>
            <a:custGeom>
              <a:avLst/>
              <a:gdLst/>
              <a:ahLst/>
              <a:cxnLst/>
              <a:rect l="l" t="t" r="r" b="b"/>
              <a:pathLst>
                <a:path w="8917" h="6944" extrusionOk="0">
                  <a:moveTo>
                    <a:pt x="7522" y="1525"/>
                  </a:moveTo>
                  <a:cubicBezTo>
                    <a:pt x="7555" y="1525"/>
                    <a:pt x="7575" y="1528"/>
                    <a:pt x="7590" y="1528"/>
                  </a:cubicBezTo>
                  <a:cubicBezTo>
                    <a:pt x="7584" y="1569"/>
                    <a:pt x="7564" y="1655"/>
                    <a:pt x="7540" y="1764"/>
                  </a:cubicBezTo>
                  <a:lnTo>
                    <a:pt x="6997" y="1764"/>
                  </a:lnTo>
                  <a:cubicBezTo>
                    <a:pt x="7017" y="1675"/>
                    <a:pt x="7035" y="1607"/>
                    <a:pt x="7044" y="1578"/>
                  </a:cubicBezTo>
                  <a:cubicBezTo>
                    <a:pt x="7103" y="1557"/>
                    <a:pt x="7360" y="1525"/>
                    <a:pt x="7522" y="1525"/>
                  </a:cubicBezTo>
                  <a:close/>
                  <a:moveTo>
                    <a:pt x="4876" y="2003"/>
                  </a:moveTo>
                  <a:cubicBezTo>
                    <a:pt x="4968" y="2003"/>
                    <a:pt x="5068" y="2024"/>
                    <a:pt x="5130" y="2053"/>
                  </a:cubicBezTo>
                  <a:cubicBezTo>
                    <a:pt x="5225" y="2101"/>
                    <a:pt x="5301" y="2177"/>
                    <a:pt x="5346" y="2269"/>
                  </a:cubicBezTo>
                  <a:cubicBezTo>
                    <a:pt x="5352" y="2287"/>
                    <a:pt x="5355" y="2301"/>
                    <a:pt x="5346" y="2310"/>
                  </a:cubicBezTo>
                  <a:cubicBezTo>
                    <a:pt x="5337" y="2325"/>
                    <a:pt x="5316" y="2337"/>
                    <a:pt x="5290" y="2337"/>
                  </a:cubicBezTo>
                  <a:cubicBezTo>
                    <a:pt x="5275" y="2337"/>
                    <a:pt x="5251" y="2331"/>
                    <a:pt x="5228" y="2313"/>
                  </a:cubicBezTo>
                  <a:cubicBezTo>
                    <a:pt x="5198" y="2290"/>
                    <a:pt x="5174" y="2266"/>
                    <a:pt x="5151" y="2242"/>
                  </a:cubicBezTo>
                  <a:cubicBezTo>
                    <a:pt x="5086" y="2177"/>
                    <a:pt x="5021" y="2109"/>
                    <a:pt x="4891" y="2109"/>
                  </a:cubicBezTo>
                  <a:lnTo>
                    <a:pt x="4858" y="2109"/>
                  </a:lnTo>
                  <a:cubicBezTo>
                    <a:pt x="4832" y="2112"/>
                    <a:pt x="4805" y="2121"/>
                    <a:pt x="4773" y="2130"/>
                  </a:cubicBezTo>
                  <a:cubicBezTo>
                    <a:pt x="4743" y="2142"/>
                    <a:pt x="4708" y="2151"/>
                    <a:pt x="4681" y="2151"/>
                  </a:cubicBezTo>
                  <a:cubicBezTo>
                    <a:pt x="4661" y="2151"/>
                    <a:pt x="4649" y="2142"/>
                    <a:pt x="4643" y="2136"/>
                  </a:cubicBezTo>
                  <a:cubicBezTo>
                    <a:pt x="4631" y="2118"/>
                    <a:pt x="4637" y="2089"/>
                    <a:pt x="4655" y="2071"/>
                  </a:cubicBezTo>
                  <a:cubicBezTo>
                    <a:pt x="4661" y="2062"/>
                    <a:pt x="4672" y="2053"/>
                    <a:pt x="4681" y="2047"/>
                  </a:cubicBezTo>
                  <a:cubicBezTo>
                    <a:pt x="4725" y="2018"/>
                    <a:pt x="4796" y="2003"/>
                    <a:pt x="4876" y="2003"/>
                  </a:cubicBezTo>
                  <a:close/>
                  <a:moveTo>
                    <a:pt x="4731" y="2505"/>
                  </a:moveTo>
                  <a:cubicBezTo>
                    <a:pt x="4823" y="2505"/>
                    <a:pt x="4923" y="2526"/>
                    <a:pt x="4985" y="2558"/>
                  </a:cubicBezTo>
                  <a:cubicBezTo>
                    <a:pt x="5080" y="2603"/>
                    <a:pt x="5157" y="2682"/>
                    <a:pt x="5201" y="2774"/>
                  </a:cubicBezTo>
                  <a:cubicBezTo>
                    <a:pt x="5207" y="2789"/>
                    <a:pt x="5210" y="2803"/>
                    <a:pt x="5201" y="2815"/>
                  </a:cubicBezTo>
                  <a:cubicBezTo>
                    <a:pt x="5192" y="2830"/>
                    <a:pt x="5171" y="2839"/>
                    <a:pt x="5145" y="2839"/>
                  </a:cubicBezTo>
                  <a:cubicBezTo>
                    <a:pt x="5130" y="2839"/>
                    <a:pt x="5106" y="2836"/>
                    <a:pt x="5083" y="2815"/>
                  </a:cubicBezTo>
                  <a:cubicBezTo>
                    <a:pt x="5053" y="2795"/>
                    <a:pt x="5030" y="2768"/>
                    <a:pt x="5006" y="2744"/>
                  </a:cubicBezTo>
                  <a:cubicBezTo>
                    <a:pt x="4941" y="2679"/>
                    <a:pt x="4876" y="2614"/>
                    <a:pt x="4746" y="2614"/>
                  </a:cubicBezTo>
                  <a:lnTo>
                    <a:pt x="4714" y="2614"/>
                  </a:lnTo>
                  <a:cubicBezTo>
                    <a:pt x="4687" y="2617"/>
                    <a:pt x="4661" y="2626"/>
                    <a:pt x="4628" y="2635"/>
                  </a:cubicBezTo>
                  <a:cubicBezTo>
                    <a:pt x="4598" y="2644"/>
                    <a:pt x="4563" y="2656"/>
                    <a:pt x="4536" y="2656"/>
                  </a:cubicBezTo>
                  <a:cubicBezTo>
                    <a:pt x="4516" y="2656"/>
                    <a:pt x="4504" y="2647"/>
                    <a:pt x="4498" y="2638"/>
                  </a:cubicBezTo>
                  <a:cubicBezTo>
                    <a:pt x="4486" y="2623"/>
                    <a:pt x="4492" y="2594"/>
                    <a:pt x="4510" y="2573"/>
                  </a:cubicBezTo>
                  <a:cubicBezTo>
                    <a:pt x="4516" y="2567"/>
                    <a:pt x="4528" y="2558"/>
                    <a:pt x="4536" y="2549"/>
                  </a:cubicBezTo>
                  <a:cubicBezTo>
                    <a:pt x="4581" y="2523"/>
                    <a:pt x="4652" y="2505"/>
                    <a:pt x="4731" y="2505"/>
                  </a:cubicBezTo>
                  <a:close/>
                  <a:moveTo>
                    <a:pt x="4587" y="3010"/>
                  </a:moveTo>
                  <a:cubicBezTo>
                    <a:pt x="4678" y="3010"/>
                    <a:pt x="4779" y="3031"/>
                    <a:pt x="4841" y="3063"/>
                  </a:cubicBezTo>
                  <a:cubicBezTo>
                    <a:pt x="4935" y="3108"/>
                    <a:pt x="5012" y="3184"/>
                    <a:pt x="5056" y="3279"/>
                  </a:cubicBezTo>
                  <a:cubicBezTo>
                    <a:pt x="5062" y="3294"/>
                    <a:pt x="5065" y="3308"/>
                    <a:pt x="5056" y="3317"/>
                  </a:cubicBezTo>
                  <a:cubicBezTo>
                    <a:pt x="5047" y="3335"/>
                    <a:pt x="5027" y="3344"/>
                    <a:pt x="5000" y="3344"/>
                  </a:cubicBezTo>
                  <a:cubicBezTo>
                    <a:pt x="4985" y="3344"/>
                    <a:pt x="4962" y="3341"/>
                    <a:pt x="4938" y="3320"/>
                  </a:cubicBezTo>
                  <a:cubicBezTo>
                    <a:pt x="4909" y="3297"/>
                    <a:pt x="4885" y="3273"/>
                    <a:pt x="4861" y="3249"/>
                  </a:cubicBezTo>
                  <a:cubicBezTo>
                    <a:pt x="4796" y="3184"/>
                    <a:pt x="4731" y="3116"/>
                    <a:pt x="4601" y="3116"/>
                  </a:cubicBezTo>
                  <a:cubicBezTo>
                    <a:pt x="4593" y="3116"/>
                    <a:pt x="4581" y="3116"/>
                    <a:pt x="4572" y="3119"/>
                  </a:cubicBezTo>
                  <a:cubicBezTo>
                    <a:pt x="4545" y="3119"/>
                    <a:pt x="4516" y="3128"/>
                    <a:pt x="4486" y="3137"/>
                  </a:cubicBezTo>
                  <a:cubicBezTo>
                    <a:pt x="4454" y="3149"/>
                    <a:pt x="4421" y="3158"/>
                    <a:pt x="4395" y="3158"/>
                  </a:cubicBezTo>
                  <a:cubicBezTo>
                    <a:pt x="4371" y="3158"/>
                    <a:pt x="4362" y="3152"/>
                    <a:pt x="4353" y="3143"/>
                  </a:cubicBezTo>
                  <a:cubicBezTo>
                    <a:pt x="4342" y="3128"/>
                    <a:pt x="4347" y="3096"/>
                    <a:pt x="4365" y="3078"/>
                  </a:cubicBezTo>
                  <a:cubicBezTo>
                    <a:pt x="4371" y="3069"/>
                    <a:pt x="4383" y="3060"/>
                    <a:pt x="4395" y="3054"/>
                  </a:cubicBezTo>
                  <a:cubicBezTo>
                    <a:pt x="4439" y="3025"/>
                    <a:pt x="4507" y="3010"/>
                    <a:pt x="4587" y="3010"/>
                  </a:cubicBezTo>
                  <a:close/>
                  <a:moveTo>
                    <a:pt x="4442" y="3515"/>
                  </a:moveTo>
                  <a:cubicBezTo>
                    <a:pt x="4534" y="3515"/>
                    <a:pt x="4634" y="3533"/>
                    <a:pt x="4696" y="3565"/>
                  </a:cubicBezTo>
                  <a:cubicBezTo>
                    <a:pt x="4790" y="3610"/>
                    <a:pt x="4867" y="3689"/>
                    <a:pt x="4912" y="3781"/>
                  </a:cubicBezTo>
                  <a:cubicBezTo>
                    <a:pt x="4917" y="3796"/>
                    <a:pt x="4920" y="3811"/>
                    <a:pt x="4912" y="3822"/>
                  </a:cubicBezTo>
                  <a:cubicBezTo>
                    <a:pt x="4903" y="3837"/>
                    <a:pt x="4879" y="3846"/>
                    <a:pt x="4855" y="3846"/>
                  </a:cubicBezTo>
                  <a:cubicBezTo>
                    <a:pt x="4841" y="3846"/>
                    <a:pt x="4817" y="3843"/>
                    <a:pt x="4793" y="3825"/>
                  </a:cubicBezTo>
                  <a:cubicBezTo>
                    <a:pt x="4764" y="3802"/>
                    <a:pt x="4740" y="3775"/>
                    <a:pt x="4717" y="3751"/>
                  </a:cubicBezTo>
                  <a:cubicBezTo>
                    <a:pt x="4652" y="3686"/>
                    <a:pt x="4587" y="3621"/>
                    <a:pt x="4457" y="3621"/>
                  </a:cubicBezTo>
                  <a:lnTo>
                    <a:pt x="4427" y="3621"/>
                  </a:lnTo>
                  <a:cubicBezTo>
                    <a:pt x="4398" y="3624"/>
                    <a:pt x="4371" y="3633"/>
                    <a:pt x="4342" y="3642"/>
                  </a:cubicBezTo>
                  <a:cubicBezTo>
                    <a:pt x="4309" y="3651"/>
                    <a:pt x="4277" y="3663"/>
                    <a:pt x="4250" y="3663"/>
                  </a:cubicBezTo>
                  <a:cubicBezTo>
                    <a:pt x="4226" y="3663"/>
                    <a:pt x="4215" y="3654"/>
                    <a:pt x="4209" y="3645"/>
                  </a:cubicBezTo>
                  <a:cubicBezTo>
                    <a:pt x="4197" y="3630"/>
                    <a:pt x="4203" y="3601"/>
                    <a:pt x="4220" y="3583"/>
                  </a:cubicBezTo>
                  <a:cubicBezTo>
                    <a:pt x="4226" y="3574"/>
                    <a:pt x="4238" y="3565"/>
                    <a:pt x="4247" y="3559"/>
                  </a:cubicBezTo>
                  <a:cubicBezTo>
                    <a:pt x="4291" y="3530"/>
                    <a:pt x="4362" y="3515"/>
                    <a:pt x="4442" y="3515"/>
                  </a:cubicBezTo>
                  <a:close/>
                  <a:moveTo>
                    <a:pt x="4297" y="4017"/>
                  </a:moveTo>
                  <a:cubicBezTo>
                    <a:pt x="4389" y="4017"/>
                    <a:pt x="4489" y="4038"/>
                    <a:pt x="4551" y="4070"/>
                  </a:cubicBezTo>
                  <a:cubicBezTo>
                    <a:pt x="4646" y="4115"/>
                    <a:pt x="4723" y="4191"/>
                    <a:pt x="4767" y="4286"/>
                  </a:cubicBezTo>
                  <a:cubicBezTo>
                    <a:pt x="4773" y="4301"/>
                    <a:pt x="4773" y="4316"/>
                    <a:pt x="4767" y="4324"/>
                  </a:cubicBezTo>
                  <a:cubicBezTo>
                    <a:pt x="4758" y="4342"/>
                    <a:pt x="4734" y="4351"/>
                    <a:pt x="4711" y="4351"/>
                  </a:cubicBezTo>
                  <a:cubicBezTo>
                    <a:pt x="4696" y="4351"/>
                    <a:pt x="4672" y="4348"/>
                    <a:pt x="4649" y="4327"/>
                  </a:cubicBezTo>
                  <a:cubicBezTo>
                    <a:pt x="4619" y="4304"/>
                    <a:pt x="4596" y="4280"/>
                    <a:pt x="4572" y="4256"/>
                  </a:cubicBezTo>
                  <a:cubicBezTo>
                    <a:pt x="4507" y="4191"/>
                    <a:pt x="4442" y="4124"/>
                    <a:pt x="4312" y="4124"/>
                  </a:cubicBezTo>
                  <a:cubicBezTo>
                    <a:pt x="4300" y="4124"/>
                    <a:pt x="4291" y="4124"/>
                    <a:pt x="4280" y="4127"/>
                  </a:cubicBezTo>
                  <a:cubicBezTo>
                    <a:pt x="4253" y="4127"/>
                    <a:pt x="4226" y="4135"/>
                    <a:pt x="4197" y="4144"/>
                  </a:cubicBezTo>
                  <a:cubicBezTo>
                    <a:pt x="4164" y="4156"/>
                    <a:pt x="4132" y="4165"/>
                    <a:pt x="4105" y="4165"/>
                  </a:cubicBezTo>
                  <a:cubicBezTo>
                    <a:pt x="4082" y="4165"/>
                    <a:pt x="4070" y="4159"/>
                    <a:pt x="4064" y="4150"/>
                  </a:cubicBezTo>
                  <a:cubicBezTo>
                    <a:pt x="4052" y="4135"/>
                    <a:pt x="4058" y="4103"/>
                    <a:pt x="4076" y="4085"/>
                  </a:cubicBezTo>
                  <a:cubicBezTo>
                    <a:pt x="4082" y="4076"/>
                    <a:pt x="4093" y="4070"/>
                    <a:pt x="4102" y="4062"/>
                  </a:cubicBezTo>
                  <a:cubicBezTo>
                    <a:pt x="4147" y="4035"/>
                    <a:pt x="4218" y="4017"/>
                    <a:pt x="4297" y="4017"/>
                  </a:cubicBezTo>
                  <a:close/>
                  <a:moveTo>
                    <a:pt x="4153" y="4522"/>
                  </a:moveTo>
                  <a:cubicBezTo>
                    <a:pt x="4244" y="4522"/>
                    <a:pt x="4345" y="4540"/>
                    <a:pt x="4407" y="4572"/>
                  </a:cubicBezTo>
                  <a:cubicBezTo>
                    <a:pt x="4498" y="4617"/>
                    <a:pt x="4578" y="4696"/>
                    <a:pt x="4622" y="4788"/>
                  </a:cubicBezTo>
                  <a:cubicBezTo>
                    <a:pt x="4628" y="4803"/>
                    <a:pt x="4628" y="4818"/>
                    <a:pt x="4622" y="4829"/>
                  </a:cubicBezTo>
                  <a:cubicBezTo>
                    <a:pt x="4613" y="4844"/>
                    <a:pt x="4590" y="4853"/>
                    <a:pt x="4566" y="4853"/>
                  </a:cubicBezTo>
                  <a:cubicBezTo>
                    <a:pt x="4551" y="4853"/>
                    <a:pt x="4528" y="4850"/>
                    <a:pt x="4501" y="4829"/>
                  </a:cubicBezTo>
                  <a:cubicBezTo>
                    <a:pt x="4474" y="4809"/>
                    <a:pt x="4451" y="4782"/>
                    <a:pt x="4427" y="4758"/>
                  </a:cubicBezTo>
                  <a:cubicBezTo>
                    <a:pt x="4362" y="4694"/>
                    <a:pt x="4297" y="4629"/>
                    <a:pt x="4167" y="4629"/>
                  </a:cubicBezTo>
                  <a:lnTo>
                    <a:pt x="4135" y="4629"/>
                  </a:lnTo>
                  <a:cubicBezTo>
                    <a:pt x="4108" y="4632"/>
                    <a:pt x="4082" y="4640"/>
                    <a:pt x="4049" y="4649"/>
                  </a:cubicBezTo>
                  <a:cubicBezTo>
                    <a:pt x="4017" y="4658"/>
                    <a:pt x="3984" y="4670"/>
                    <a:pt x="3958" y="4670"/>
                  </a:cubicBezTo>
                  <a:cubicBezTo>
                    <a:pt x="3934" y="4670"/>
                    <a:pt x="3925" y="4661"/>
                    <a:pt x="3919" y="4652"/>
                  </a:cubicBezTo>
                  <a:cubicBezTo>
                    <a:pt x="3907" y="4637"/>
                    <a:pt x="3910" y="4608"/>
                    <a:pt x="3928" y="4590"/>
                  </a:cubicBezTo>
                  <a:cubicBezTo>
                    <a:pt x="3937" y="4581"/>
                    <a:pt x="3946" y="4572"/>
                    <a:pt x="3958" y="4567"/>
                  </a:cubicBezTo>
                  <a:cubicBezTo>
                    <a:pt x="4002" y="4537"/>
                    <a:pt x="4073" y="4522"/>
                    <a:pt x="4153" y="4522"/>
                  </a:cubicBezTo>
                  <a:close/>
                  <a:moveTo>
                    <a:pt x="4008" y="5024"/>
                  </a:moveTo>
                  <a:cubicBezTo>
                    <a:pt x="4099" y="5024"/>
                    <a:pt x="4200" y="5045"/>
                    <a:pt x="4262" y="5077"/>
                  </a:cubicBezTo>
                  <a:cubicBezTo>
                    <a:pt x="4353" y="5122"/>
                    <a:pt x="4433" y="5199"/>
                    <a:pt x="4477" y="5293"/>
                  </a:cubicBezTo>
                  <a:cubicBezTo>
                    <a:pt x="4483" y="5308"/>
                    <a:pt x="4483" y="5323"/>
                    <a:pt x="4477" y="5331"/>
                  </a:cubicBezTo>
                  <a:cubicBezTo>
                    <a:pt x="4469" y="5349"/>
                    <a:pt x="4445" y="5358"/>
                    <a:pt x="4421" y="5358"/>
                  </a:cubicBezTo>
                  <a:cubicBezTo>
                    <a:pt x="4407" y="5358"/>
                    <a:pt x="4383" y="5355"/>
                    <a:pt x="4359" y="5334"/>
                  </a:cubicBezTo>
                  <a:cubicBezTo>
                    <a:pt x="4330" y="5311"/>
                    <a:pt x="4306" y="5287"/>
                    <a:pt x="4282" y="5264"/>
                  </a:cubicBezTo>
                  <a:cubicBezTo>
                    <a:pt x="4218" y="5199"/>
                    <a:pt x="4153" y="5131"/>
                    <a:pt x="4023" y="5131"/>
                  </a:cubicBezTo>
                  <a:cubicBezTo>
                    <a:pt x="4014" y="5131"/>
                    <a:pt x="4002" y="5131"/>
                    <a:pt x="3993" y="5134"/>
                  </a:cubicBezTo>
                  <a:cubicBezTo>
                    <a:pt x="3964" y="5134"/>
                    <a:pt x="3937" y="5142"/>
                    <a:pt x="3907" y="5151"/>
                  </a:cubicBezTo>
                  <a:cubicBezTo>
                    <a:pt x="3875" y="5163"/>
                    <a:pt x="3840" y="5172"/>
                    <a:pt x="3816" y="5172"/>
                  </a:cubicBezTo>
                  <a:cubicBezTo>
                    <a:pt x="3792" y="5172"/>
                    <a:pt x="3780" y="5166"/>
                    <a:pt x="3775" y="5157"/>
                  </a:cubicBezTo>
                  <a:cubicBezTo>
                    <a:pt x="3763" y="5142"/>
                    <a:pt x="3766" y="5110"/>
                    <a:pt x="3783" y="5092"/>
                  </a:cubicBezTo>
                  <a:cubicBezTo>
                    <a:pt x="3792" y="5083"/>
                    <a:pt x="3801" y="5077"/>
                    <a:pt x="3813" y="5069"/>
                  </a:cubicBezTo>
                  <a:cubicBezTo>
                    <a:pt x="3857" y="5039"/>
                    <a:pt x="3928" y="5024"/>
                    <a:pt x="4008" y="5024"/>
                  </a:cubicBezTo>
                  <a:close/>
                  <a:moveTo>
                    <a:pt x="3863" y="5529"/>
                  </a:moveTo>
                  <a:cubicBezTo>
                    <a:pt x="3955" y="5529"/>
                    <a:pt x="4055" y="5547"/>
                    <a:pt x="4117" y="5579"/>
                  </a:cubicBezTo>
                  <a:cubicBezTo>
                    <a:pt x="4209" y="5624"/>
                    <a:pt x="4288" y="5704"/>
                    <a:pt x="4333" y="5795"/>
                  </a:cubicBezTo>
                  <a:cubicBezTo>
                    <a:pt x="4339" y="5813"/>
                    <a:pt x="4339" y="5825"/>
                    <a:pt x="4333" y="5836"/>
                  </a:cubicBezTo>
                  <a:cubicBezTo>
                    <a:pt x="4324" y="5851"/>
                    <a:pt x="4300" y="5860"/>
                    <a:pt x="4277" y="5860"/>
                  </a:cubicBezTo>
                  <a:cubicBezTo>
                    <a:pt x="4262" y="5860"/>
                    <a:pt x="4238" y="5857"/>
                    <a:pt x="4212" y="5839"/>
                  </a:cubicBezTo>
                  <a:cubicBezTo>
                    <a:pt x="4185" y="5816"/>
                    <a:pt x="4161" y="5789"/>
                    <a:pt x="4138" y="5766"/>
                  </a:cubicBezTo>
                  <a:cubicBezTo>
                    <a:pt x="4073" y="5701"/>
                    <a:pt x="4008" y="5636"/>
                    <a:pt x="3878" y="5636"/>
                  </a:cubicBezTo>
                  <a:lnTo>
                    <a:pt x="3845" y="5636"/>
                  </a:lnTo>
                  <a:cubicBezTo>
                    <a:pt x="3819" y="5639"/>
                    <a:pt x="3792" y="5647"/>
                    <a:pt x="3760" y="5656"/>
                  </a:cubicBezTo>
                  <a:cubicBezTo>
                    <a:pt x="3730" y="5665"/>
                    <a:pt x="3695" y="5677"/>
                    <a:pt x="3668" y="5677"/>
                  </a:cubicBezTo>
                  <a:cubicBezTo>
                    <a:pt x="3648" y="5677"/>
                    <a:pt x="3636" y="5668"/>
                    <a:pt x="3630" y="5659"/>
                  </a:cubicBezTo>
                  <a:cubicBezTo>
                    <a:pt x="3618" y="5644"/>
                    <a:pt x="3624" y="5615"/>
                    <a:pt x="3642" y="5597"/>
                  </a:cubicBezTo>
                  <a:cubicBezTo>
                    <a:pt x="3648" y="5588"/>
                    <a:pt x="3659" y="5579"/>
                    <a:pt x="3668" y="5574"/>
                  </a:cubicBezTo>
                  <a:cubicBezTo>
                    <a:pt x="3713" y="5544"/>
                    <a:pt x="3783" y="5529"/>
                    <a:pt x="3863" y="5529"/>
                  </a:cubicBezTo>
                  <a:close/>
                  <a:moveTo>
                    <a:pt x="2138" y="86"/>
                  </a:moveTo>
                  <a:cubicBezTo>
                    <a:pt x="2363" y="140"/>
                    <a:pt x="3984" y="1179"/>
                    <a:pt x="4997" y="1853"/>
                  </a:cubicBezTo>
                  <a:cubicBezTo>
                    <a:pt x="4991" y="1873"/>
                    <a:pt x="4985" y="1897"/>
                    <a:pt x="4979" y="1917"/>
                  </a:cubicBezTo>
                  <a:cubicBezTo>
                    <a:pt x="4979" y="1920"/>
                    <a:pt x="4977" y="1923"/>
                    <a:pt x="4977" y="1926"/>
                  </a:cubicBezTo>
                  <a:cubicBezTo>
                    <a:pt x="4944" y="1923"/>
                    <a:pt x="4909" y="1920"/>
                    <a:pt x="4876" y="1920"/>
                  </a:cubicBezTo>
                  <a:cubicBezTo>
                    <a:pt x="4808" y="1920"/>
                    <a:pt x="4711" y="1929"/>
                    <a:pt x="4637" y="1977"/>
                  </a:cubicBezTo>
                  <a:cubicBezTo>
                    <a:pt x="4622" y="1988"/>
                    <a:pt x="4607" y="2000"/>
                    <a:pt x="4593" y="2015"/>
                  </a:cubicBezTo>
                  <a:cubicBezTo>
                    <a:pt x="4545" y="2062"/>
                    <a:pt x="4539" y="2139"/>
                    <a:pt x="4578" y="2186"/>
                  </a:cubicBezTo>
                  <a:cubicBezTo>
                    <a:pt x="4604" y="2219"/>
                    <a:pt x="4640" y="2236"/>
                    <a:pt x="4684" y="2236"/>
                  </a:cubicBezTo>
                  <a:cubicBezTo>
                    <a:pt x="4723" y="2236"/>
                    <a:pt x="4764" y="2222"/>
                    <a:pt x="4799" y="2210"/>
                  </a:cubicBezTo>
                  <a:cubicBezTo>
                    <a:pt x="4826" y="2204"/>
                    <a:pt x="4850" y="2195"/>
                    <a:pt x="4867" y="2195"/>
                  </a:cubicBezTo>
                  <a:lnTo>
                    <a:pt x="4900" y="2195"/>
                  </a:lnTo>
                  <a:cubicBezTo>
                    <a:pt x="4879" y="2269"/>
                    <a:pt x="4855" y="2349"/>
                    <a:pt x="4832" y="2431"/>
                  </a:cubicBezTo>
                  <a:cubicBezTo>
                    <a:pt x="4799" y="2425"/>
                    <a:pt x="4764" y="2422"/>
                    <a:pt x="4731" y="2422"/>
                  </a:cubicBezTo>
                  <a:cubicBezTo>
                    <a:pt x="4663" y="2422"/>
                    <a:pt x="4566" y="2434"/>
                    <a:pt x="4492" y="2482"/>
                  </a:cubicBezTo>
                  <a:cubicBezTo>
                    <a:pt x="4474" y="2490"/>
                    <a:pt x="4460" y="2505"/>
                    <a:pt x="4448" y="2517"/>
                  </a:cubicBezTo>
                  <a:cubicBezTo>
                    <a:pt x="4401" y="2567"/>
                    <a:pt x="4395" y="2644"/>
                    <a:pt x="4433" y="2691"/>
                  </a:cubicBezTo>
                  <a:cubicBezTo>
                    <a:pt x="4457" y="2724"/>
                    <a:pt x="4492" y="2738"/>
                    <a:pt x="4536" y="2738"/>
                  </a:cubicBezTo>
                  <a:cubicBezTo>
                    <a:pt x="4578" y="2738"/>
                    <a:pt x="4619" y="2727"/>
                    <a:pt x="4655" y="2715"/>
                  </a:cubicBezTo>
                  <a:cubicBezTo>
                    <a:pt x="4678" y="2706"/>
                    <a:pt x="4705" y="2700"/>
                    <a:pt x="4720" y="2697"/>
                  </a:cubicBezTo>
                  <a:lnTo>
                    <a:pt x="4755" y="2697"/>
                  </a:lnTo>
                  <a:cubicBezTo>
                    <a:pt x="4731" y="2774"/>
                    <a:pt x="4711" y="2854"/>
                    <a:pt x="4687" y="2933"/>
                  </a:cubicBezTo>
                  <a:cubicBezTo>
                    <a:pt x="4655" y="2930"/>
                    <a:pt x="4619" y="2927"/>
                    <a:pt x="4587" y="2927"/>
                  </a:cubicBezTo>
                  <a:cubicBezTo>
                    <a:pt x="4519" y="2927"/>
                    <a:pt x="4421" y="2936"/>
                    <a:pt x="4347" y="2984"/>
                  </a:cubicBezTo>
                  <a:cubicBezTo>
                    <a:pt x="4330" y="2995"/>
                    <a:pt x="4315" y="3007"/>
                    <a:pt x="4303" y="3022"/>
                  </a:cubicBezTo>
                  <a:cubicBezTo>
                    <a:pt x="4262" y="3063"/>
                    <a:pt x="4244" y="3140"/>
                    <a:pt x="4288" y="3196"/>
                  </a:cubicBezTo>
                  <a:cubicBezTo>
                    <a:pt x="4312" y="3226"/>
                    <a:pt x="4347" y="3243"/>
                    <a:pt x="4392" y="3243"/>
                  </a:cubicBezTo>
                  <a:cubicBezTo>
                    <a:pt x="4430" y="3243"/>
                    <a:pt x="4472" y="3229"/>
                    <a:pt x="4510" y="3220"/>
                  </a:cubicBezTo>
                  <a:cubicBezTo>
                    <a:pt x="4534" y="3211"/>
                    <a:pt x="4557" y="3202"/>
                    <a:pt x="4575" y="3202"/>
                  </a:cubicBezTo>
                  <a:lnTo>
                    <a:pt x="4610" y="3202"/>
                  </a:lnTo>
                  <a:cubicBezTo>
                    <a:pt x="4587" y="3279"/>
                    <a:pt x="4566" y="3359"/>
                    <a:pt x="4542" y="3438"/>
                  </a:cubicBezTo>
                  <a:cubicBezTo>
                    <a:pt x="4510" y="3432"/>
                    <a:pt x="4474" y="3430"/>
                    <a:pt x="4442" y="3430"/>
                  </a:cubicBezTo>
                  <a:cubicBezTo>
                    <a:pt x="4374" y="3430"/>
                    <a:pt x="4277" y="3441"/>
                    <a:pt x="4203" y="3489"/>
                  </a:cubicBezTo>
                  <a:cubicBezTo>
                    <a:pt x="4185" y="3497"/>
                    <a:pt x="4170" y="3512"/>
                    <a:pt x="4158" y="3524"/>
                  </a:cubicBezTo>
                  <a:cubicBezTo>
                    <a:pt x="4111" y="3574"/>
                    <a:pt x="4105" y="3651"/>
                    <a:pt x="4144" y="3698"/>
                  </a:cubicBezTo>
                  <a:cubicBezTo>
                    <a:pt x="4167" y="3731"/>
                    <a:pt x="4203" y="3746"/>
                    <a:pt x="4247" y="3746"/>
                  </a:cubicBezTo>
                  <a:cubicBezTo>
                    <a:pt x="4285" y="3746"/>
                    <a:pt x="4327" y="3734"/>
                    <a:pt x="4365" y="3722"/>
                  </a:cubicBezTo>
                  <a:cubicBezTo>
                    <a:pt x="4389" y="3713"/>
                    <a:pt x="4412" y="3707"/>
                    <a:pt x="4430" y="3704"/>
                  </a:cubicBezTo>
                  <a:lnTo>
                    <a:pt x="4466" y="3704"/>
                  </a:lnTo>
                  <a:cubicBezTo>
                    <a:pt x="4445" y="3784"/>
                    <a:pt x="4421" y="3864"/>
                    <a:pt x="4398" y="3943"/>
                  </a:cubicBezTo>
                  <a:cubicBezTo>
                    <a:pt x="4365" y="3937"/>
                    <a:pt x="4330" y="3935"/>
                    <a:pt x="4297" y="3935"/>
                  </a:cubicBezTo>
                  <a:cubicBezTo>
                    <a:pt x="4229" y="3935"/>
                    <a:pt x="4132" y="3943"/>
                    <a:pt x="4058" y="3991"/>
                  </a:cubicBezTo>
                  <a:cubicBezTo>
                    <a:pt x="4040" y="4002"/>
                    <a:pt x="4026" y="4014"/>
                    <a:pt x="4014" y="4029"/>
                  </a:cubicBezTo>
                  <a:cubicBezTo>
                    <a:pt x="3972" y="4070"/>
                    <a:pt x="3955" y="4147"/>
                    <a:pt x="3999" y="4200"/>
                  </a:cubicBezTo>
                  <a:cubicBezTo>
                    <a:pt x="4023" y="4233"/>
                    <a:pt x="4058" y="4251"/>
                    <a:pt x="4102" y="4251"/>
                  </a:cubicBezTo>
                  <a:cubicBezTo>
                    <a:pt x="4141" y="4251"/>
                    <a:pt x="4182" y="4236"/>
                    <a:pt x="4220" y="4224"/>
                  </a:cubicBezTo>
                  <a:cubicBezTo>
                    <a:pt x="4244" y="4218"/>
                    <a:pt x="4268" y="4209"/>
                    <a:pt x="4285" y="4209"/>
                  </a:cubicBezTo>
                  <a:cubicBezTo>
                    <a:pt x="4293" y="4208"/>
                    <a:pt x="4299" y="4207"/>
                    <a:pt x="4306" y="4207"/>
                  </a:cubicBezTo>
                  <a:cubicBezTo>
                    <a:pt x="4312" y="4207"/>
                    <a:pt x="4318" y="4208"/>
                    <a:pt x="4324" y="4209"/>
                  </a:cubicBezTo>
                  <a:cubicBezTo>
                    <a:pt x="4300" y="4289"/>
                    <a:pt x="4280" y="4369"/>
                    <a:pt x="4256" y="4445"/>
                  </a:cubicBezTo>
                  <a:cubicBezTo>
                    <a:pt x="4220" y="4440"/>
                    <a:pt x="4185" y="4437"/>
                    <a:pt x="4150" y="4437"/>
                  </a:cubicBezTo>
                  <a:cubicBezTo>
                    <a:pt x="4082" y="4437"/>
                    <a:pt x="3987" y="4448"/>
                    <a:pt x="3913" y="4496"/>
                  </a:cubicBezTo>
                  <a:cubicBezTo>
                    <a:pt x="3896" y="4505"/>
                    <a:pt x="3881" y="4516"/>
                    <a:pt x="3866" y="4531"/>
                  </a:cubicBezTo>
                  <a:cubicBezTo>
                    <a:pt x="3822" y="4581"/>
                    <a:pt x="3813" y="4658"/>
                    <a:pt x="3851" y="4705"/>
                  </a:cubicBezTo>
                  <a:cubicBezTo>
                    <a:pt x="3878" y="4738"/>
                    <a:pt x="3913" y="4753"/>
                    <a:pt x="3958" y="4753"/>
                  </a:cubicBezTo>
                  <a:cubicBezTo>
                    <a:pt x="3996" y="4753"/>
                    <a:pt x="4037" y="4741"/>
                    <a:pt x="4073" y="4729"/>
                  </a:cubicBezTo>
                  <a:cubicBezTo>
                    <a:pt x="4099" y="4720"/>
                    <a:pt x="4123" y="4714"/>
                    <a:pt x="4141" y="4711"/>
                  </a:cubicBezTo>
                  <a:lnTo>
                    <a:pt x="4179" y="4711"/>
                  </a:lnTo>
                  <a:cubicBezTo>
                    <a:pt x="4158" y="4794"/>
                    <a:pt x="4135" y="4874"/>
                    <a:pt x="4114" y="4950"/>
                  </a:cubicBezTo>
                  <a:cubicBezTo>
                    <a:pt x="4079" y="4945"/>
                    <a:pt x="4040" y="4942"/>
                    <a:pt x="4005" y="4942"/>
                  </a:cubicBezTo>
                  <a:cubicBezTo>
                    <a:pt x="3937" y="4942"/>
                    <a:pt x="3840" y="4950"/>
                    <a:pt x="3766" y="4998"/>
                  </a:cubicBezTo>
                  <a:cubicBezTo>
                    <a:pt x="3751" y="5010"/>
                    <a:pt x="3736" y="5021"/>
                    <a:pt x="3721" y="5036"/>
                  </a:cubicBezTo>
                  <a:cubicBezTo>
                    <a:pt x="3674" y="5083"/>
                    <a:pt x="3668" y="5160"/>
                    <a:pt x="3707" y="5210"/>
                  </a:cubicBezTo>
                  <a:cubicBezTo>
                    <a:pt x="3733" y="5240"/>
                    <a:pt x="3769" y="5258"/>
                    <a:pt x="3813" y="5258"/>
                  </a:cubicBezTo>
                  <a:cubicBezTo>
                    <a:pt x="3851" y="5258"/>
                    <a:pt x="3893" y="5243"/>
                    <a:pt x="3928" y="5234"/>
                  </a:cubicBezTo>
                  <a:cubicBezTo>
                    <a:pt x="3955" y="5225"/>
                    <a:pt x="3978" y="5216"/>
                    <a:pt x="3996" y="5216"/>
                  </a:cubicBezTo>
                  <a:lnTo>
                    <a:pt x="4037" y="5216"/>
                  </a:lnTo>
                  <a:cubicBezTo>
                    <a:pt x="4017" y="5299"/>
                    <a:pt x="3993" y="5379"/>
                    <a:pt x="3972" y="5455"/>
                  </a:cubicBezTo>
                  <a:cubicBezTo>
                    <a:pt x="3937" y="5450"/>
                    <a:pt x="3899" y="5444"/>
                    <a:pt x="3860" y="5444"/>
                  </a:cubicBezTo>
                  <a:cubicBezTo>
                    <a:pt x="3792" y="5444"/>
                    <a:pt x="3695" y="5455"/>
                    <a:pt x="3621" y="5503"/>
                  </a:cubicBezTo>
                  <a:cubicBezTo>
                    <a:pt x="3606" y="5512"/>
                    <a:pt x="3588" y="5526"/>
                    <a:pt x="3577" y="5538"/>
                  </a:cubicBezTo>
                  <a:cubicBezTo>
                    <a:pt x="3529" y="5588"/>
                    <a:pt x="3524" y="5665"/>
                    <a:pt x="3562" y="5712"/>
                  </a:cubicBezTo>
                  <a:cubicBezTo>
                    <a:pt x="3588" y="5745"/>
                    <a:pt x="3624" y="5760"/>
                    <a:pt x="3668" y="5760"/>
                  </a:cubicBezTo>
                  <a:cubicBezTo>
                    <a:pt x="3707" y="5760"/>
                    <a:pt x="3748" y="5748"/>
                    <a:pt x="3783" y="5736"/>
                  </a:cubicBezTo>
                  <a:cubicBezTo>
                    <a:pt x="3810" y="5727"/>
                    <a:pt x="3834" y="5721"/>
                    <a:pt x="3851" y="5718"/>
                  </a:cubicBezTo>
                  <a:cubicBezTo>
                    <a:pt x="3869" y="5718"/>
                    <a:pt x="3884" y="5718"/>
                    <a:pt x="3902" y="5721"/>
                  </a:cubicBezTo>
                  <a:cubicBezTo>
                    <a:pt x="3863" y="5860"/>
                    <a:pt x="3837" y="5966"/>
                    <a:pt x="3822" y="6022"/>
                  </a:cubicBezTo>
                  <a:cubicBezTo>
                    <a:pt x="3485" y="5937"/>
                    <a:pt x="854" y="4726"/>
                    <a:pt x="762" y="4614"/>
                  </a:cubicBezTo>
                  <a:cubicBezTo>
                    <a:pt x="712" y="4419"/>
                    <a:pt x="1964" y="479"/>
                    <a:pt x="2138" y="86"/>
                  </a:cubicBezTo>
                  <a:close/>
                  <a:moveTo>
                    <a:pt x="1778" y="527"/>
                  </a:moveTo>
                  <a:cubicBezTo>
                    <a:pt x="1802" y="532"/>
                    <a:pt x="1840" y="547"/>
                    <a:pt x="1890" y="571"/>
                  </a:cubicBezTo>
                  <a:cubicBezTo>
                    <a:pt x="1489" y="1761"/>
                    <a:pt x="588" y="4507"/>
                    <a:pt x="691" y="4658"/>
                  </a:cubicBezTo>
                  <a:cubicBezTo>
                    <a:pt x="809" y="4823"/>
                    <a:pt x="3405" y="5972"/>
                    <a:pt x="3804" y="6099"/>
                  </a:cubicBezTo>
                  <a:cubicBezTo>
                    <a:pt x="3801" y="6108"/>
                    <a:pt x="3798" y="6114"/>
                    <a:pt x="3798" y="6123"/>
                  </a:cubicBezTo>
                  <a:cubicBezTo>
                    <a:pt x="3441" y="6034"/>
                    <a:pt x="606" y="4800"/>
                    <a:pt x="502" y="4688"/>
                  </a:cubicBezTo>
                  <a:cubicBezTo>
                    <a:pt x="437" y="4478"/>
                    <a:pt x="1625" y="872"/>
                    <a:pt x="1778" y="527"/>
                  </a:cubicBezTo>
                  <a:close/>
                  <a:moveTo>
                    <a:pt x="1630" y="163"/>
                  </a:moveTo>
                  <a:cubicBezTo>
                    <a:pt x="1681" y="172"/>
                    <a:pt x="1802" y="231"/>
                    <a:pt x="1973" y="323"/>
                  </a:cubicBezTo>
                  <a:cubicBezTo>
                    <a:pt x="1955" y="373"/>
                    <a:pt x="1938" y="432"/>
                    <a:pt x="1914" y="494"/>
                  </a:cubicBezTo>
                  <a:cubicBezTo>
                    <a:pt x="1840" y="459"/>
                    <a:pt x="1787" y="441"/>
                    <a:pt x="1763" y="441"/>
                  </a:cubicBezTo>
                  <a:cubicBezTo>
                    <a:pt x="1734" y="441"/>
                    <a:pt x="1722" y="456"/>
                    <a:pt x="1716" y="467"/>
                  </a:cubicBezTo>
                  <a:cubicBezTo>
                    <a:pt x="1695" y="500"/>
                    <a:pt x="284" y="4552"/>
                    <a:pt x="434" y="4735"/>
                  </a:cubicBezTo>
                  <a:cubicBezTo>
                    <a:pt x="529" y="4853"/>
                    <a:pt x="3332" y="6076"/>
                    <a:pt x="3775" y="6200"/>
                  </a:cubicBezTo>
                  <a:cubicBezTo>
                    <a:pt x="3763" y="6238"/>
                    <a:pt x="3757" y="6271"/>
                    <a:pt x="3751" y="6294"/>
                  </a:cubicBezTo>
                  <a:cubicBezTo>
                    <a:pt x="3379" y="6206"/>
                    <a:pt x="337" y="4868"/>
                    <a:pt x="228" y="4744"/>
                  </a:cubicBezTo>
                  <a:cubicBezTo>
                    <a:pt x="166" y="4543"/>
                    <a:pt x="1450" y="553"/>
                    <a:pt x="1630" y="163"/>
                  </a:cubicBezTo>
                  <a:close/>
                  <a:moveTo>
                    <a:pt x="7156" y="1847"/>
                  </a:moveTo>
                  <a:cubicBezTo>
                    <a:pt x="8134" y="1847"/>
                    <a:pt x="8376" y="1876"/>
                    <a:pt x="8435" y="1897"/>
                  </a:cubicBezTo>
                  <a:cubicBezTo>
                    <a:pt x="8376" y="2325"/>
                    <a:pt x="7345" y="6324"/>
                    <a:pt x="7203" y="6460"/>
                  </a:cubicBezTo>
                  <a:cubicBezTo>
                    <a:pt x="7203" y="6460"/>
                    <a:pt x="7191" y="6465"/>
                    <a:pt x="7135" y="6465"/>
                  </a:cubicBezTo>
                  <a:cubicBezTo>
                    <a:pt x="6630" y="6465"/>
                    <a:pt x="4176" y="6129"/>
                    <a:pt x="3904" y="6046"/>
                  </a:cubicBezTo>
                  <a:cubicBezTo>
                    <a:pt x="3913" y="5996"/>
                    <a:pt x="3943" y="5893"/>
                    <a:pt x="3981" y="5745"/>
                  </a:cubicBezTo>
                  <a:cubicBezTo>
                    <a:pt x="4017" y="5763"/>
                    <a:pt x="4043" y="5792"/>
                    <a:pt x="4076" y="5825"/>
                  </a:cubicBezTo>
                  <a:cubicBezTo>
                    <a:pt x="4102" y="5851"/>
                    <a:pt x="4129" y="5878"/>
                    <a:pt x="4161" y="5904"/>
                  </a:cubicBezTo>
                  <a:cubicBezTo>
                    <a:pt x="4194" y="5931"/>
                    <a:pt x="4235" y="5946"/>
                    <a:pt x="4277" y="5946"/>
                  </a:cubicBezTo>
                  <a:cubicBezTo>
                    <a:pt x="4330" y="5946"/>
                    <a:pt x="4380" y="5919"/>
                    <a:pt x="4404" y="5881"/>
                  </a:cubicBezTo>
                  <a:cubicBezTo>
                    <a:pt x="4427" y="5845"/>
                    <a:pt x="4427" y="5801"/>
                    <a:pt x="4407" y="5760"/>
                  </a:cubicBezTo>
                  <a:cubicBezTo>
                    <a:pt x="4356" y="5650"/>
                    <a:pt x="4265" y="5559"/>
                    <a:pt x="4156" y="5506"/>
                  </a:cubicBezTo>
                  <a:cubicBezTo>
                    <a:pt x="4129" y="5491"/>
                    <a:pt x="4093" y="5479"/>
                    <a:pt x="4058" y="5470"/>
                  </a:cubicBezTo>
                  <a:cubicBezTo>
                    <a:pt x="4079" y="5396"/>
                    <a:pt x="4099" y="5320"/>
                    <a:pt x="4123" y="5237"/>
                  </a:cubicBezTo>
                  <a:cubicBezTo>
                    <a:pt x="4158" y="5258"/>
                    <a:pt x="4188" y="5287"/>
                    <a:pt x="4223" y="5323"/>
                  </a:cubicBezTo>
                  <a:cubicBezTo>
                    <a:pt x="4247" y="5346"/>
                    <a:pt x="4274" y="5373"/>
                    <a:pt x="4306" y="5399"/>
                  </a:cubicBezTo>
                  <a:cubicBezTo>
                    <a:pt x="4339" y="5426"/>
                    <a:pt x="4380" y="5441"/>
                    <a:pt x="4421" y="5441"/>
                  </a:cubicBezTo>
                  <a:cubicBezTo>
                    <a:pt x="4474" y="5441"/>
                    <a:pt x="4525" y="5417"/>
                    <a:pt x="4548" y="5379"/>
                  </a:cubicBezTo>
                  <a:cubicBezTo>
                    <a:pt x="4572" y="5340"/>
                    <a:pt x="4575" y="5299"/>
                    <a:pt x="4554" y="5255"/>
                  </a:cubicBezTo>
                  <a:cubicBezTo>
                    <a:pt x="4501" y="5148"/>
                    <a:pt x="4409" y="5054"/>
                    <a:pt x="4300" y="5001"/>
                  </a:cubicBezTo>
                  <a:cubicBezTo>
                    <a:pt x="4271" y="4986"/>
                    <a:pt x="4238" y="4977"/>
                    <a:pt x="4200" y="4965"/>
                  </a:cubicBezTo>
                  <a:cubicBezTo>
                    <a:pt x="4220" y="4891"/>
                    <a:pt x="4241" y="4815"/>
                    <a:pt x="4265" y="4732"/>
                  </a:cubicBezTo>
                  <a:cubicBezTo>
                    <a:pt x="4303" y="4753"/>
                    <a:pt x="4333" y="4782"/>
                    <a:pt x="4368" y="4818"/>
                  </a:cubicBezTo>
                  <a:cubicBezTo>
                    <a:pt x="4392" y="4844"/>
                    <a:pt x="4418" y="4871"/>
                    <a:pt x="4451" y="4897"/>
                  </a:cubicBezTo>
                  <a:cubicBezTo>
                    <a:pt x="4486" y="4924"/>
                    <a:pt x="4528" y="4939"/>
                    <a:pt x="4569" y="4939"/>
                  </a:cubicBezTo>
                  <a:cubicBezTo>
                    <a:pt x="4622" y="4939"/>
                    <a:pt x="4669" y="4915"/>
                    <a:pt x="4696" y="4874"/>
                  </a:cubicBezTo>
                  <a:cubicBezTo>
                    <a:pt x="4717" y="4838"/>
                    <a:pt x="4720" y="4794"/>
                    <a:pt x="4699" y="4753"/>
                  </a:cubicBezTo>
                  <a:cubicBezTo>
                    <a:pt x="4646" y="4643"/>
                    <a:pt x="4554" y="4552"/>
                    <a:pt x="4445" y="4499"/>
                  </a:cubicBezTo>
                  <a:cubicBezTo>
                    <a:pt x="4415" y="4484"/>
                    <a:pt x="4380" y="4472"/>
                    <a:pt x="4342" y="4463"/>
                  </a:cubicBezTo>
                  <a:cubicBezTo>
                    <a:pt x="4362" y="4386"/>
                    <a:pt x="4386" y="4307"/>
                    <a:pt x="4407" y="4230"/>
                  </a:cubicBezTo>
                  <a:cubicBezTo>
                    <a:pt x="4445" y="4248"/>
                    <a:pt x="4477" y="4277"/>
                    <a:pt x="4513" y="4316"/>
                  </a:cubicBezTo>
                  <a:cubicBezTo>
                    <a:pt x="4536" y="4339"/>
                    <a:pt x="4563" y="4366"/>
                    <a:pt x="4596" y="4392"/>
                  </a:cubicBezTo>
                  <a:cubicBezTo>
                    <a:pt x="4631" y="4419"/>
                    <a:pt x="4672" y="4434"/>
                    <a:pt x="4714" y="4434"/>
                  </a:cubicBezTo>
                  <a:cubicBezTo>
                    <a:pt x="4767" y="4434"/>
                    <a:pt x="4814" y="4410"/>
                    <a:pt x="4841" y="4372"/>
                  </a:cubicBezTo>
                  <a:cubicBezTo>
                    <a:pt x="4861" y="4333"/>
                    <a:pt x="4864" y="4292"/>
                    <a:pt x="4844" y="4248"/>
                  </a:cubicBezTo>
                  <a:cubicBezTo>
                    <a:pt x="4790" y="4141"/>
                    <a:pt x="4699" y="4047"/>
                    <a:pt x="4593" y="3994"/>
                  </a:cubicBezTo>
                  <a:cubicBezTo>
                    <a:pt x="4560" y="3979"/>
                    <a:pt x="4525" y="3967"/>
                    <a:pt x="4486" y="3958"/>
                  </a:cubicBezTo>
                  <a:cubicBezTo>
                    <a:pt x="4507" y="3881"/>
                    <a:pt x="4531" y="3802"/>
                    <a:pt x="4551" y="3725"/>
                  </a:cubicBezTo>
                  <a:cubicBezTo>
                    <a:pt x="4590" y="3743"/>
                    <a:pt x="4622" y="3775"/>
                    <a:pt x="4658" y="3811"/>
                  </a:cubicBezTo>
                  <a:cubicBezTo>
                    <a:pt x="4684" y="3837"/>
                    <a:pt x="4711" y="3864"/>
                    <a:pt x="4743" y="3890"/>
                  </a:cubicBezTo>
                  <a:cubicBezTo>
                    <a:pt x="4776" y="3917"/>
                    <a:pt x="4817" y="3932"/>
                    <a:pt x="4858" y="3932"/>
                  </a:cubicBezTo>
                  <a:cubicBezTo>
                    <a:pt x="4912" y="3932"/>
                    <a:pt x="4959" y="3908"/>
                    <a:pt x="4985" y="3867"/>
                  </a:cubicBezTo>
                  <a:cubicBezTo>
                    <a:pt x="5009" y="3831"/>
                    <a:pt x="5009" y="3787"/>
                    <a:pt x="4988" y="3746"/>
                  </a:cubicBezTo>
                  <a:cubicBezTo>
                    <a:pt x="4938" y="3636"/>
                    <a:pt x="4844" y="3545"/>
                    <a:pt x="4737" y="3492"/>
                  </a:cubicBezTo>
                  <a:cubicBezTo>
                    <a:pt x="4705" y="3477"/>
                    <a:pt x="4669" y="3465"/>
                    <a:pt x="4628" y="3453"/>
                  </a:cubicBezTo>
                  <a:cubicBezTo>
                    <a:pt x="4652" y="3376"/>
                    <a:pt x="4675" y="3297"/>
                    <a:pt x="4696" y="3220"/>
                  </a:cubicBezTo>
                  <a:cubicBezTo>
                    <a:pt x="4734" y="3241"/>
                    <a:pt x="4767" y="3270"/>
                    <a:pt x="4802" y="3308"/>
                  </a:cubicBezTo>
                  <a:cubicBezTo>
                    <a:pt x="4829" y="3335"/>
                    <a:pt x="4855" y="3362"/>
                    <a:pt x="4888" y="3385"/>
                  </a:cubicBezTo>
                  <a:cubicBezTo>
                    <a:pt x="4920" y="3415"/>
                    <a:pt x="4962" y="3430"/>
                    <a:pt x="5003" y="3430"/>
                  </a:cubicBezTo>
                  <a:cubicBezTo>
                    <a:pt x="5056" y="3430"/>
                    <a:pt x="5106" y="3403"/>
                    <a:pt x="5130" y="3365"/>
                  </a:cubicBezTo>
                  <a:cubicBezTo>
                    <a:pt x="5154" y="3329"/>
                    <a:pt x="5154" y="3285"/>
                    <a:pt x="5133" y="3243"/>
                  </a:cubicBezTo>
                  <a:cubicBezTo>
                    <a:pt x="5083" y="3134"/>
                    <a:pt x="4991" y="3043"/>
                    <a:pt x="4882" y="2987"/>
                  </a:cubicBezTo>
                  <a:cubicBezTo>
                    <a:pt x="4852" y="2972"/>
                    <a:pt x="4814" y="2960"/>
                    <a:pt x="4773" y="2951"/>
                  </a:cubicBezTo>
                  <a:cubicBezTo>
                    <a:pt x="4796" y="2871"/>
                    <a:pt x="4817" y="2795"/>
                    <a:pt x="4841" y="2718"/>
                  </a:cubicBezTo>
                  <a:cubicBezTo>
                    <a:pt x="4879" y="2736"/>
                    <a:pt x="4912" y="2768"/>
                    <a:pt x="4947" y="2803"/>
                  </a:cubicBezTo>
                  <a:cubicBezTo>
                    <a:pt x="4974" y="2830"/>
                    <a:pt x="5000" y="2857"/>
                    <a:pt x="5033" y="2883"/>
                  </a:cubicBezTo>
                  <a:cubicBezTo>
                    <a:pt x="5065" y="2910"/>
                    <a:pt x="5106" y="2925"/>
                    <a:pt x="5148" y="2925"/>
                  </a:cubicBezTo>
                  <a:cubicBezTo>
                    <a:pt x="5201" y="2925"/>
                    <a:pt x="5251" y="2901"/>
                    <a:pt x="5275" y="2860"/>
                  </a:cubicBezTo>
                  <a:cubicBezTo>
                    <a:pt x="5298" y="2824"/>
                    <a:pt x="5298" y="2783"/>
                    <a:pt x="5278" y="2738"/>
                  </a:cubicBezTo>
                  <a:cubicBezTo>
                    <a:pt x="5228" y="2632"/>
                    <a:pt x="5136" y="2538"/>
                    <a:pt x="5027" y="2485"/>
                  </a:cubicBezTo>
                  <a:cubicBezTo>
                    <a:pt x="4997" y="2470"/>
                    <a:pt x="4959" y="2458"/>
                    <a:pt x="4917" y="2446"/>
                  </a:cubicBezTo>
                  <a:cubicBezTo>
                    <a:pt x="4941" y="2366"/>
                    <a:pt x="4965" y="2287"/>
                    <a:pt x="4985" y="2213"/>
                  </a:cubicBezTo>
                  <a:cubicBezTo>
                    <a:pt x="5024" y="2233"/>
                    <a:pt x="5056" y="2263"/>
                    <a:pt x="5095" y="2301"/>
                  </a:cubicBezTo>
                  <a:cubicBezTo>
                    <a:pt x="5118" y="2328"/>
                    <a:pt x="5145" y="2355"/>
                    <a:pt x="5177" y="2381"/>
                  </a:cubicBezTo>
                  <a:cubicBezTo>
                    <a:pt x="5210" y="2408"/>
                    <a:pt x="5251" y="2422"/>
                    <a:pt x="5293" y="2422"/>
                  </a:cubicBezTo>
                  <a:cubicBezTo>
                    <a:pt x="5349" y="2422"/>
                    <a:pt x="5396" y="2396"/>
                    <a:pt x="5419" y="2358"/>
                  </a:cubicBezTo>
                  <a:cubicBezTo>
                    <a:pt x="5443" y="2322"/>
                    <a:pt x="5446" y="2278"/>
                    <a:pt x="5425" y="2236"/>
                  </a:cubicBezTo>
                  <a:cubicBezTo>
                    <a:pt x="5372" y="2127"/>
                    <a:pt x="5281" y="2036"/>
                    <a:pt x="5171" y="1982"/>
                  </a:cubicBezTo>
                  <a:cubicBezTo>
                    <a:pt x="5142" y="1965"/>
                    <a:pt x="5103" y="1953"/>
                    <a:pt x="5062" y="1944"/>
                  </a:cubicBezTo>
                  <a:cubicBezTo>
                    <a:pt x="5071" y="1920"/>
                    <a:pt x="5077" y="1897"/>
                    <a:pt x="5083" y="1876"/>
                  </a:cubicBezTo>
                  <a:cubicBezTo>
                    <a:pt x="5266" y="1870"/>
                    <a:pt x="6288" y="1847"/>
                    <a:pt x="7156" y="1847"/>
                  </a:cubicBezTo>
                  <a:close/>
                  <a:moveTo>
                    <a:pt x="8390" y="2440"/>
                  </a:moveTo>
                  <a:cubicBezTo>
                    <a:pt x="8447" y="2446"/>
                    <a:pt x="8485" y="2455"/>
                    <a:pt x="8509" y="2461"/>
                  </a:cubicBezTo>
                  <a:cubicBezTo>
                    <a:pt x="8455" y="2836"/>
                    <a:pt x="7546" y="6519"/>
                    <a:pt x="7389" y="6660"/>
                  </a:cubicBezTo>
                  <a:cubicBezTo>
                    <a:pt x="7386" y="6663"/>
                    <a:pt x="7377" y="6663"/>
                    <a:pt x="7348" y="6663"/>
                  </a:cubicBezTo>
                  <a:cubicBezTo>
                    <a:pt x="6899" y="6663"/>
                    <a:pt x="4164" y="6235"/>
                    <a:pt x="3878" y="6144"/>
                  </a:cubicBezTo>
                  <a:cubicBezTo>
                    <a:pt x="3878" y="6138"/>
                    <a:pt x="3881" y="6129"/>
                    <a:pt x="3881" y="6120"/>
                  </a:cubicBezTo>
                  <a:cubicBezTo>
                    <a:pt x="3999" y="6161"/>
                    <a:pt x="4333" y="6223"/>
                    <a:pt x="5293" y="6353"/>
                  </a:cubicBezTo>
                  <a:cubicBezTo>
                    <a:pt x="5960" y="6445"/>
                    <a:pt x="6843" y="6548"/>
                    <a:pt x="7135" y="6548"/>
                  </a:cubicBezTo>
                  <a:cubicBezTo>
                    <a:pt x="7200" y="6548"/>
                    <a:pt x="7224" y="6542"/>
                    <a:pt x="7236" y="6539"/>
                  </a:cubicBezTo>
                  <a:cubicBezTo>
                    <a:pt x="7404" y="6468"/>
                    <a:pt x="8098" y="3663"/>
                    <a:pt x="8390" y="2440"/>
                  </a:cubicBezTo>
                  <a:close/>
                  <a:moveTo>
                    <a:pt x="8452" y="2186"/>
                  </a:moveTo>
                  <a:cubicBezTo>
                    <a:pt x="8647" y="2201"/>
                    <a:pt x="8780" y="2216"/>
                    <a:pt x="8828" y="2233"/>
                  </a:cubicBezTo>
                  <a:cubicBezTo>
                    <a:pt x="8774" y="2662"/>
                    <a:pt x="7744" y="6722"/>
                    <a:pt x="7590" y="6855"/>
                  </a:cubicBezTo>
                  <a:cubicBezTo>
                    <a:pt x="7590" y="6855"/>
                    <a:pt x="7581" y="6858"/>
                    <a:pt x="7543" y="6858"/>
                  </a:cubicBezTo>
                  <a:cubicBezTo>
                    <a:pt x="7023" y="6858"/>
                    <a:pt x="4126" y="6412"/>
                    <a:pt x="3831" y="6315"/>
                  </a:cubicBezTo>
                  <a:cubicBezTo>
                    <a:pt x="3834" y="6294"/>
                    <a:pt x="3842" y="6262"/>
                    <a:pt x="3851" y="6220"/>
                  </a:cubicBezTo>
                  <a:cubicBezTo>
                    <a:pt x="3972" y="6262"/>
                    <a:pt x="4330" y="6336"/>
                    <a:pt x="5414" y="6501"/>
                  </a:cubicBezTo>
                  <a:cubicBezTo>
                    <a:pt x="6149" y="6616"/>
                    <a:pt x="7097" y="6749"/>
                    <a:pt x="7348" y="6749"/>
                  </a:cubicBezTo>
                  <a:cubicBezTo>
                    <a:pt x="7380" y="6749"/>
                    <a:pt x="7401" y="6746"/>
                    <a:pt x="7416" y="6740"/>
                  </a:cubicBezTo>
                  <a:cubicBezTo>
                    <a:pt x="7637" y="6666"/>
                    <a:pt x="8594" y="2485"/>
                    <a:pt x="8594" y="2443"/>
                  </a:cubicBezTo>
                  <a:cubicBezTo>
                    <a:pt x="8594" y="2431"/>
                    <a:pt x="8588" y="2417"/>
                    <a:pt x="8579" y="2408"/>
                  </a:cubicBezTo>
                  <a:cubicBezTo>
                    <a:pt x="8565" y="2393"/>
                    <a:pt x="8506" y="2375"/>
                    <a:pt x="8411" y="2363"/>
                  </a:cubicBezTo>
                  <a:cubicBezTo>
                    <a:pt x="8426" y="2298"/>
                    <a:pt x="8441" y="2239"/>
                    <a:pt x="8452" y="2186"/>
                  </a:cubicBezTo>
                  <a:close/>
                  <a:moveTo>
                    <a:pt x="2127" y="1"/>
                  </a:moveTo>
                  <a:cubicBezTo>
                    <a:pt x="2094" y="1"/>
                    <a:pt x="2079" y="19"/>
                    <a:pt x="2076" y="27"/>
                  </a:cubicBezTo>
                  <a:cubicBezTo>
                    <a:pt x="2073" y="33"/>
                    <a:pt x="2047" y="110"/>
                    <a:pt x="2000" y="246"/>
                  </a:cubicBezTo>
                  <a:cubicBezTo>
                    <a:pt x="1802" y="143"/>
                    <a:pt x="1660" y="78"/>
                    <a:pt x="1616" y="78"/>
                  </a:cubicBezTo>
                  <a:cubicBezTo>
                    <a:pt x="1583" y="78"/>
                    <a:pt x="1571" y="95"/>
                    <a:pt x="1566" y="104"/>
                  </a:cubicBezTo>
                  <a:cubicBezTo>
                    <a:pt x="1545" y="143"/>
                    <a:pt x="0" y="4593"/>
                    <a:pt x="157" y="4791"/>
                  </a:cubicBezTo>
                  <a:cubicBezTo>
                    <a:pt x="310" y="4983"/>
                    <a:pt x="3636" y="6383"/>
                    <a:pt x="3777" y="6383"/>
                  </a:cubicBezTo>
                  <a:lnTo>
                    <a:pt x="3780" y="6383"/>
                  </a:lnTo>
                  <a:cubicBezTo>
                    <a:pt x="3878" y="6424"/>
                    <a:pt x="4220" y="6498"/>
                    <a:pt x="5467" y="6687"/>
                  </a:cubicBezTo>
                  <a:cubicBezTo>
                    <a:pt x="6249" y="6805"/>
                    <a:pt x="7262" y="6944"/>
                    <a:pt x="7543" y="6944"/>
                  </a:cubicBezTo>
                  <a:cubicBezTo>
                    <a:pt x="7590" y="6944"/>
                    <a:pt x="7608" y="6938"/>
                    <a:pt x="7617" y="6935"/>
                  </a:cubicBezTo>
                  <a:cubicBezTo>
                    <a:pt x="7856" y="6852"/>
                    <a:pt x="8913" y="2260"/>
                    <a:pt x="8913" y="2216"/>
                  </a:cubicBezTo>
                  <a:cubicBezTo>
                    <a:pt x="8916" y="2204"/>
                    <a:pt x="8907" y="2186"/>
                    <a:pt x="8898" y="2177"/>
                  </a:cubicBezTo>
                  <a:cubicBezTo>
                    <a:pt x="8872" y="2151"/>
                    <a:pt x="8712" y="2124"/>
                    <a:pt x="8470" y="2106"/>
                  </a:cubicBezTo>
                  <a:cubicBezTo>
                    <a:pt x="8503" y="1968"/>
                    <a:pt x="8523" y="1885"/>
                    <a:pt x="8523" y="1879"/>
                  </a:cubicBezTo>
                  <a:cubicBezTo>
                    <a:pt x="8523" y="1870"/>
                    <a:pt x="8514" y="1850"/>
                    <a:pt x="8509" y="1841"/>
                  </a:cubicBezTo>
                  <a:cubicBezTo>
                    <a:pt x="8485" y="1817"/>
                    <a:pt x="8447" y="1776"/>
                    <a:pt x="7626" y="1767"/>
                  </a:cubicBezTo>
                  <a:cubicBezTo>
                    <a:pt x="7682" y="1516"/>
                    <a:pt x="7673" y="1492"/>
                    <a:pt x="7670" y="1483"/>
                  </a:cubicBezTo>
                  <a:cubicBezTo>
                    <a:pt x="7658" y="1451"/>
                    <a:pt x="7623" y="1442"/>
                    <a:pt x="7522" y="1442"/>
                  </a:cubicBezTo>
                  <a:cubicBezTo>
                    <a:pt x="7516" y="1442"/>
                    <a:pt x="6991" y="1451"/>
                    <a:pt x="6964" y="1539"/>
                  </a:cubicBezTo>
                  <a:cubicBezTo>
                    <a:pt x="6961" y="1554"/>
                    <a:pt x="6937" y="1649"/>
                    <a:pt x="6908" y="1764"/>
                  </a:cubicBezTo>
                  <a:cubicBezTo>
                    <a:pt x="6066" y="1767"/>
                    <a:pt x="5171" y="1790"/>
                    <a:pt x="5059" y="1793"/>
                  </a:cubicBezTo>
                  <a:cubicBezTo>
                    <a:pt x="4740" y="1581"/>
                    <a:pt x="2351" y="1"/>
                    <a:pt x="21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 rot="834337">
              <a:off x="1494932" y="3709593"/>
              <a:ext cx="321275" cy="534377"/>
            </a:xfrm>
            <a:custGeom>
              <a:avLst/>
              <a:gdLst/>
              <a:ahLst/>
              <a:cxnLst/>
              <a:rect l="l" t="t" r="r" b="b"/>
              <a:pathLst>
                <a:path w="3365" h="5597" extrusionOk="0">
                  <a:moveTo>
                    <a:pt x="1338" y="1"/>
                  </a:moveTo>
                  <a:cubicBezTo>
                    <a:pt x="1188" y="346"/>
                    <a:pt x="0" y="3952"/>
                    <a:pt x="62" y="4162"/>
                  </a:cubicBezTo>
                  <a:cubicBezTo>
                    <a:pt x="166" y="4274"/>
                    <a:pt x="3004" y="5508"/>
                    <a:pt x="3358" y="5597"/>
                  </a:cubicBezTo>
                  <a:cubicBezTo>
                    <a:pt x="3361" y="5588"/>
                    <a:pt x="3361" y="5582"/>
                    <a:pt x="3364" y="5573"/>
                  </a:cubicBezTo>
                  <a:cubicBezTo>
                    <a:pt x="2965" y="5446"/>
                    <a:pt x="369" y="4297"/>
                    <a:pt x="254" y="4129"/>
                  </a:cubicBezTo>
                  <a:cubicBezTo>
                    <a:pt x="148" y="3981"/>
                    <a:pt x="1049" y="1235"/>
                    <a:pt x="1450" y="45"/>
                  </a:cubicBezTo>
                  <a:cubicBezTo>
                    <a:pt x="1400" y="21"/>
                    <a:pt x="1362" y="6"/>
                    <a:pt x="133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 rot="834337">
              <a:off x="1783534" y="3982296"/>
              <a:ext cx="442243" cy="403289"/>
            </a:xfrm>
            <a:custGeom>
              <a:avLst/>
              <a:gdLst/>
              <a:ahLst/>
              <a:cxnLst/>
              <a:rect l="l" t="t" r="r" b="b"/>
              <a:pathLst>
                <a:path w="4632" h="4224" extrusionOk="0">
                  <a:moveTo>
                    <a:pt x="4516" y="0"/>
                  </a:moveTo>
                  <a:cubicBezTo>
                    <a:pt x="4224" y="1223"/>
                    <a:pt x="3527" y="4028"/>
                    <a:pt x="3359" y="4099"/>
                  </a:cubicBezTo>
                  <a:cubicBezTo>
                    <a:pt x="3347" y="4102"/>
                    <a:pt x="3323" y="4108"/>
                    <a:pt x="3258" y="4108"/>
                  </a:cubicBezTo>
                  <a:cubicBezTo>
                    <a:pt x="2966" y="4108"/>
                    <a:pt x="2083" y="4005"/>
                    <a:pt x="1416" y="3913"/>
                  </a:cubicBezTo>
                  <a:cubicBezTo>
                    <a:pt x="459" y="3783"/>
                    <a:pt x="122" y="3721"/>
                    <a:pt x="4" y="3680"/>
                  </a:cubicBezTo>
                  <a:cubicBezTo>
                    <a:pt x="4" y="3689"/>
                    <a:pt x="1" y="3698"/>
                    <a:pt x="1" y="3704"/>
                  </a:cubicBezTo>
                  <a:cubicBezTo>
                    <a:pt x="287" y="3795"/>
                    <a:pt x="3022" y="4223"/>
                    <a:pt x="3471" y="4223"/>
                  </a:cubicBezTo>
                  <a:cubicBezTo>
                    <a:pt x="3503" y="4223"/>
                    <a:pt x="3509" y="4220"/>
                    <a:pt x="3512" y="4220"/>
                  </a:cubicBezTo>
                  <a:cubicBezTo>
                    <a:pt x="3669" y="4079"/>
                    <a:pt x="4578" y="396"/>
                    <a:pt x="4632" y="21"/>
                  </a:cubicBezTo>
                  <a:cubicBezTo>
                    <a:pt x="4611" y="15"/>
                    <a:pt x="4570" y="6"/>
                    <a:pt x="451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 rot="834337">
              <a:off x="1525265" y="3684921"/>
              <a:ext cx="409304" cy="567125"/>
            </a:xfrm>
            <a:custGeom>
              <a:avLst/>
              <a:gdLst/>
              <a:ahLst/>
              <a:cxnLst/>
              <a:rect l="l" t="t" r="r" b="b"/>
              <a:pathLst>
                <a:path w="4287" h="5940" extrusionOk="0">
                  <a:moveTo>
                    <a:pt x="1427" y="1"/>
                  </a:moveTo>
                  <a:cubicBezTo>
                    <a:pt x="1253" y="396"/>
                    <a:pt x="1" y="4336"/>
                    <a:pt x="51" y="4531"/>
                  </a:cubicBezTo>
                  <a:cubicBezTo>
                    <a:pt x="143" y="4643"/>
                    <a:pt x="2774" y="5854"/>
                    <a:pt x="3111" y="5939"/>
                  </a:cubicBezTo>
                  <a:cubicBezTo>
                    <a:pt x="3123" y="5880"/>
                    <a:pt x="3152" y="5777"/>
                    <a:pt x="3188" y="5638"/>
                  </a:cubicBezTo>
                  <a:cubicBezTo>
                    <a:pt x="3173" y="5635"/>
                    <a:pt x="3158" y="5635"/>
                    <a:pt x="3137" y="5635"/>
                  </a:cubicBezTo>
                  <a:cubicBezTo>
                    <a:pt x="3123" y="5638"/>
                    <a:pt x="3096" y="5644"/>
                    <a:pt x="3072" y="5653"/>
                  </a:cubicBezTo>
                  <a:cubicBezTo>
                    <a:pt x="3037" y="5665"/>
                    <a:pt x="2996" y="5677"/>
                    <a:pt x="2954" y="5677"/>
                  </a:cubicBezTo>
                  <a:cubicBezTo>
                    <a:pt x="2910" y="5677"/>
                    <a:pt x="2874" y="5662"/>
                    <a:pt x="2851" y="5629"/>
                  </a:cubicBezTo>
                  <a:cubicBezTo>
                    <a:pt x="2812" y="5579"/>
                    <a:pt x="2818" y="5505"/>
                    <a:pt x="2866" y="5455"/>
                  </a:cubicBezTo>
                  <a:cubicBezTo>
                    <a:pt x="2877" y="5440"/>
                    <a:pt x="2892" y="5429"/>
                    <a:pt x="2910" y="5420"/>
                  </a:cubicBezTo>
                  <a:cubicBezTo>
                    <a:pt x="2984" y="5372"/>
                    <a:pt x="3081" y="5361"/>
                    <a:pt x="3149" y="5361"/>
                  </a:cubicBezTo>
                  <a:cubicBezTo>
                    <a:pt x="3185" y="5361"/>
                    <a:pt x="3223" y="5364"/>
                    <a:pt x="3261" y="5370"/>
                  </a:cubicBezTo>
                  <a:cubicBezTo>
                    <a:pt x="3282" y="5296"/>
                    <a:pt x="3303" y="5216"/>
                    <a:pt x="3326" y="5133"/>
                  </a:cubicBezTo>
                  <a:cubicBezTo>
                    <a:pt x="3320" y="5132"/>
                    <a:pt x="3314" y="5131"/>
                    <a:pt x="3306" y="5131"/>
                  </a:cubicBezTo>
                  <a:cubicBezTo>
                    <a:pt x="3299" y="5131"/>
                    <a:pt x="3291" y="5132"/>
                    <a:pt x="3282" y="5133"/>
                  </a:cubicBezTo>
                  <a:cubicBezTo>
                    <a:pt x="3267" y="5133"/>
                    <a:pt x="3241" y="5142"/>
                    <a:pt x="3217" y="5148"/>
                  </a:cubicBezTo>
                  <a:cubicBezTo>
                    <a:pt x="3182" y="5160"/>
                    <a:pt x="3140" y="5175"/>
                    <a:pt x="3099" y="5175"/>
                  </a:cubicBezTo>
                  <a:cubicBezTo>
                    <a:pt x="3055" y="5175"/>
                    <a:pt x="3019" y="5157"/>
                    <a:pt x="2996" y="5124"/>
                  </a:cubicBezTo>
                  <a:cubicBezTo>
                    <a:pt x="2957" y="5077"/>
                    <a:pt x="2963" y="5000"/>
                    <a:pt x="3010" y="4950"/>
                  </a:cubicBezTo>
                  <a:cubicBezTo>
                    <a:pt x="3022" y="4938"/>
                    <a:pt x="3037" y="4927"/>
                    <a:pt x="3055" y="4915"/>
                  </a:cubicBezTo>
                  <a:cubicBezTo>
                    <a:pt x="3128" y="4867"/>
                    <a:pt x="3226" y="4859"/>
                    <a:pt x="3294" y="4859"/>
                  </a:cubicBezTo>
                  <a:cubicBezTo>
                    <a:pt x="3329" y="4859"/>
                    <a:pt x="3365" y="4862"/>
                    <a:pt x="3400" y="4867"/>
                  </a:cubicBezTo>
                  <a:cubicBezTo>
                    <a:pt x="3424" y="4788"/>
                    <a:pt x="3444" y="4711"/>
                    <a:pt x="3468" y="4628"/>
                  </a:cubicBezTo>
                  <a:lnTo>
                    <a:pt x="3430" y="4628"/>
                  </a:lnTo>
                  <a:cubicBezTo>
                    <a:pt x="3412" y="4631"/>
                    <a:pt x="3388" y="4637"/>
                    <a:pt x="3362" y="4646"/>
                  </a:cubicBezTo>
                  <a:cubicBezTo>
                    <a:pt x="3326" y="4658"/>
                    <a:pt x="3285" y="4670"/>
                    <a:pt x="3247" y="4670"/>
                  </a:cubicBezTo>
                  <a:cubicBezTo>
                    <a:pt x="3202" y="4670"/>
                    <a:pt x="3167" y="4652"/>
                    <a:pt x="3140" y="4622"/>
                  </a:cubicBezTo>
                  <a:cubicBezTo>
                    <a:pt x="3102" y="4572"/>
                    <a:pt x="3108" y="4495"/>
                    <a:pt x="3155" y="4448"/>
                  </a:cubicBezTo>
                  <a:cubicBezTo>
                    <a:pt x="3167" y="4433"/>
                    <a:pt x="3182" y="4422"/>
                    <a:pt x="3199" y="4410"/>
                  </a:cubicBezTo>
                  <a:cubicBezTo>
                    <a:pt x="3273" y="4362"/>
                    <a:pt x="3371" y="4354"/>
                    <a:pt x="3439" y="4354"/>
                  </a:cubicBezTo>
                  <a:cubicBezTo>
                    <a:pt x="3474" y="4354"/>
                    <a:pt x="3509" y="4357"/>
                    <a:pt x="3545" y="4362"/>
                  </a:cubicBezTo>
                  <a:cubicBezTo>
                    <a:pt x="3566" y="4283"/>
                    <a:pt x="3589" y="4206"/>
                    <a:pt x="3610" y="4123"/>
                  </a:cubicBezTo>
                  <a:cubicBezTo>
                    <a:pt x="3598" y="4123"/>
                    <a:pt x="3586" y="4123"/>
                    <a:pt x="3574" y="4126"/>
                  </a:cubicBezTo>
                  <a:cubicBezTo>
                    <a:pt x="3557" y="4126"/>
                    <a:pt x="3533" y="4135"/>
                    <a:pt x="3506" y="4141"/>
                  </a:cubicBezTo>
                  <a:cubicBezTo>
                    <a:pt x="3471" y="4153"/>
                    <a:pt x="3430" y="4165"/>
                    <a:pt x="3391" y="4165"/>
                  </a:cubicBezTo>
                  <a:cubicBezTo>
                    <a:pt x="3347" y="4165"/>
                    <a:pt x="3312" y="4150"/>
                    <a:pt x="3285" y="4117"/>
                  </a:cubicBezTo>
                  <a:cubicBezTo>
                    <a:pt x="3244" y="4064"/>
                    <a:pt x="3258" y="3987"/>
                    <a:pt x="3300" y="3943"/>
                  </a:cubicBezTo>
                  <a:cubicBezTo>
                    <a:pt x="3315" y="3931"/>
                    <a:pt x="3329" y="3919"/>
                    <a:pt x="3344" y="3908"/>
                  </a:cubicBezTo>
                  <a:cubicBezTo>
                    <a:pt x="3418" y="3860"/>
                    <a:pt x="3515" y="3852"/>
                    <a:pt x="3583" y="3852"/>
                  </a:cubicBezTo>
                  <a:cubicBezTo>
                    <a:pt x="3619" y="3852"/>
                    <a:pt x="3654" y="3854"/>
                    <a:pt x="3687" y="3857"/>
                  </a:cubicBezTo>
                  <a:cubicBezTo>
                    <a:pt x="3710" y="3781"/>
                    <a:pt x="3731" y="3701"/>
                    <a:pt x="3755" y="3621"/>
                  </a:cubicBezTo>
                  <a:lnTo>
                    <a:pt x="3719" y="3621"/>
                  </a:lnTo>
                  <a:cubicBezTo>
                    <a:pt x="3701" y="3624"/>
                    <a:pt x="3678" y="3630"/>
                    <a:pt x="3651" y="3639"/>
                  </a:cubicBezTo>
                  <a:cubicBezTo>
                    <a:pt x="3616" y="3651"/>
                    <a:pt x="3574" y="3663"/>
                    <a:pt x="3536" y="3663"/>
                  </a:cubicBezTo>
                  <a:cubicBezTo>
                    <a:pt x="3492" y="3663"/>
                    <a:pt x="3456" y="3648"/>
                    <a:pt x="3430" y="3615"/>
                  </a:cubicBezTo>
                  <a:cubicBezTo>
                    <a:pt x="3391" y="3565"/>
                    <a:pt x="3400" y="3491"/>
                    <a:pt x="3444" y="3441"/>
                  </a:cubicBezTo>
                  <a:cubicBezTo>
                    <a:pt x="3459" y="3426"/>
                    <a:pt x="3474" y="3414"/>
                    <a:pt x="3489" y="3406"/>
                  </a:cubicBezTo>
                  <a:cubicBezTo>
                    <a:pt x="3563" y="3355"/>
                    <a:pt x="3660" y="3347"/>
                    <a:pt x="3728" y="3347"/>
                  </a:cubicBezTo>
                  <a:cubicBezTo>
                    <a:pt x="3763" y="3347"/>
                    <a:pt x="3796" y="3349"/>
                    <a:pt x="3831" y="3355"/>
                  </a:cubicBezTo>
                  <a:cubicBezTo>
                    <a:pt x="3852" y="3276"/>
                    <a:pt x="3876" y="3196"/>
                    <a:pt x="3899" y="3116"/>
                  </a:cubicBezTo>
                  <a:cubicBezTo>
                    <a:pt x="3887" y="3116"/>
                    <a:pt x="3876" y="3116"/>
                    <a:pt x="3864" y="3119"/>
                  </a:cubicBezTo>
                  <a:cubicBezTo>
                    <a:pt x="3846" y="3119"/>
                    <a:pt x="3822" y="3128"/>
                    <a:pt x="3796" y="3134"/>
                  </a:cubicBezTo>
                  <a:cubicBezTo>
                    <a:pt x="3760" y="3146"/>
                    <a:pt x="3719" y="3160"/>
                    <a:pt x="3681" y="3160"/>
                  </a:cubicBezTo>
                  <a:cubicBezTo>
                    <a:pt x="3636" y="3160"/>
                    <a:pt x="3601" y="3143"/>
                    <a:pt x="3574" y="3110"/>
                  </a:cubicBezTo>
                  <a:cubicBezTo>
                    <a:pt x="3533" y="3057"/>
                    <a:pt x="3548" y="2980"/>
                    <a:pt x="3589" y="2936"/>
                  </a:cubicBezTo>
                  <a:cubicBezTo>
                    <a:pt x="3604" y="2924"/>
                    <a:pt x="3619" y="2912"/>
                    <a:pt x="3633" y="2901"/>
                  </a:cubicBezTo>
                  <a:cubicBezTo>
                    <a:pt x="3707" y="2853"/>
                    <a:pt x="3805" y="2844"/>
                    <a:pt x="3873" y="2844"/>
                  </a:cubicBezTo>
                  <a:cubicBezTo>
                    <a:pt x="3908" y="2844"/>
                    <a:pt x="3941" y="2847"/>
                    <a:pt x="3976" y="2850"/>
                  </a:cubicBezTo>
                  <a:cubicBezTo>
                    <a:pt x="3997" y="2771"/>
                    <a:pt x="4020" y="2691"/>
                    <a:pt x="4044" y="2614"/>
                  </a:cubicBezTo>
                  <a:lnTo>
                    <a:pt x="4009" y="2614"/>
                  </a:lnTo>
                  <a:cubicBezTo>
                    <a:pt x="3991" y="2617"/>
                    <a:pt x="3967" y="2623"/>
                    <a:pt x="3941" y="2632"/>
                  </a:cubicBezTo>
                  <a:cubicBezTo>
                    <a:pt x="3905" y="2644"/>
                    <a:pt x="3864" y="2655"/>
                    <a:pt x="3825" y="2655"/>
                  </a:cubicBezTo>
                  <a:cubicBezTo>
                    <a:pt x="3781" y="2655"/>
                    <a:pt x="3746" y="2641"/>
                    <a:pt x="3719" y="2608"/>
                  </a:cubicBezTo>
                  <a:cubicBezTo>
                    <a:pt x="3681" y="2558"/>
                    <a:pt x="3690" y="2484"/>
                    <a:pt x="3734" y="2434"/>
                  </a:cubicBezTo>
                  <a:cubicBezTo>
                    <a:pt x="3749" y="2419"/>
                    <a:pt x="3763" y="2407"/>
                    <a:pt x="3781" y="2399"/>
                  </a:cubicBezTo>
                  <a:cubicBezTo>
                    <a:pt x="3855" y="2351"/>
                    <a:pt x="3949" y="2339"/>
                    <a:pt x="4017" y="2339"/>
                  </a:cubicBezTo>
                  <a:cubicBezTo>
                    <a:pt x="4053" y="2339"/>
                    <a:pt x="4085" y="2342"/>
                    <a:pt x="4121" y="2348"/>
                  </a:cubicBezTo>
                  <a:cubicBezTo>
                    <a:pt x="4144" y="2266"/>
                    <a:pt x="4165" y="2186"/>
                    <a:pt x="4189" y="2109"/>
                  </a:cubicBezTo>
                  <a:cubicBezTo>
                    <a:pt x="4177" y="2109"/>
                    <a:pt x="4165" y="2109"/>
                    <a:pt x="4153" y="2112"/>
                  </a:cubicBezTo>
                  <a:cubicBezTo>
                    <a:pt x="4136" y="2112"/>
                    <a:pt x="4112" y="2121"/>
                    <a:pt x="4088" y="2127"/>
                  </a:cubicBezTo>
                  <a:cubicBezTo>
                    <a:pt x="4050" y="2139"/>
                    <a:pt x="4009" y="2150"/>
                    <a:pt x="3970" y="2150"/>
                  </a:cubicBezTo>
                  <a:cubicBezTo>
                    <a:pt x="3926" y="2150"/>
                    <a:pt x="3890" y="2136"/>
                    <a:pt x="3867" y="2103"/>
                  </a:cubicBezTo>
                  <a:cubicBezTo>
                    <a:pt x="3828" y="2056"/>
                    <a:pt x="3834" y="1979"/>
                    <a:pt x="3882" y="1929"/>
                  </a:cubicBezTo>
                  <a:cubicBezTo>
                    <a:pt x="3893" y="1917"/>
                    <a:pt x="3908" y="1902"/>
                    <a:pt x="3926" y="1894"/>
                  </a:cubicBezTo>
                  <a:cubicBezTo>
                    <a:pt x="4000" y="1846"/>
                    <a:pt x="4097" y="1837"/>
                    <a:pt x="4165" y="1837"/>
                  </a:cubicBezTo>
                  <a:cubicBezTo>
                    <a:pt x="4198" y="1837"/>
                    <a:pt x="4230" y="1840"/>
                    <a:pt x="4265" y="1843"/>
                  </a:cubicBezTo>
                  <a:cubicBezTo>
                    <a:pt x="4265" y="1840"/>
                    <a:pt x="4265" y="1837"/>
                    <a:pt x="4265" y="1834"/>
                  </a:cubicBezTo>
                  <a:cubicBezTo>
                    <a:pt x="4274" y="1814"/>
                    <a:pt x="4280" y="1790"/>
                    <a:pt x="4286" y="1770"/>
                  </a:cubicBezTo>
                  <a:cubicBezTo>
                    <a:pt x="3270" y="1096"/>
                    <a:pt x="1652" y="57"/>
                    <a:pt x="1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 rot="834337">
              <a:off x="1794771" y="3925770"/>
              <a:ext cx="432886" cy="441097"/>
            </a:xfrm>
            <a:custGeom>
              <a:avLst/>
              <a:gdLst/>
              <a:ahLst/>
              <a:cxnLst/>
              <a:rect l="l" t="t" r="r" b="b"/>
              <a:pathLst>
                <a:path w="4534" h="4620" extrusionOk="0">
                  <a:moveTo>
                    <a:pt x="3252" y="1"/>
                  </a:moveTo>
                  <a:cubicBezTo>
                    <a:pt x="2390" y="4"/>
                    <a:pt x="1368" y="27"/>
                    <a:pt x="1182" y="33"/>
                  </a:cubicBezTo>
                  <a:cubicBezTo>
                    <a:pt x="1173" y="54"/>
                    <a:pt x="1167" y="77"/>
                    <a:pt x="1161" y="101"/>
                  </a:cubicBezTo>
                  <a:cubicBezTo>
                    <a:pt x="1203" y="110"/>
                    <a:pt x="1241" y="122"/>
                    <a:pt x="1270" y="136"/>
                  </a:cubicBezTo>
                  <a:cubicBezTo>
                    <a:pt x="1380" y="190"/>
                    <a:pt x="1471" y="284"/>
                    <a:pt x="1521" y="390"/>
                  </a:cubicBezTo>
                  <a:cubicBezTo>
                    <a:pt x="1542" y="435"/>
                    <a:pt x="1542" y="476"/>
                    <a:pt x="1519" y="515"/>
                  </a:cubicBezTo>
                  <a:cubicBezTo>
                    <a:pt x="1495" y="553"/>
                    <a:pt x="1445" y="577"/>
                    <a:pt x="1392" y="577"/>
                  </a:cubicBezTo>
                  <a:cubicBezTo>
                    <a:pt x="1350" y="577"/>
                    <a:pt x="1309" y="562"/>
                    <a:pt x="1276" y="535"/>
                  </a:cubicBezTo>
                  <a:cubicBezTo>
                    <a:pt x="1244" y="509"/>
                    <a:pt x="1217" y="482"/>
                    <a:pt x="1191" y="455"/>
                  </a:cubicBezTo>
                  <a:cubicBezTo>
                    <a:pt x="1155" y="420"/>
                    <a:pt x="1123" y="388"/>
                    <a:pt x="1084" y="370"/>
                  </a:cubicBezTo>
                  <a:cubicBezTo>
                    <a:pt x="1061" y="444"/>
                    <a:pt x="1040" y="523"/>
                    <a:pt x="1016" y="603"/>
                  </a:cubicBezTo>
                  <a:cubicBezTo>
                    <a:pt x="1058" y="612"/>
                    <a:pt x="1093" y="624"/>
                    <a:pt x="1126" y="642"/>
                  </a:cubicBezTo>
                  <a:cubicBezTo>
                    <a:pt x="1232" y="695"/>
                    <a:pt x="1327" y="786"/>
                    <a:pt x="1377" y="895"/>
                  </a:cubicBezTo>
                  <a:cubicBezTo>
                    <a:pt x="1397" y="937"/>
                    <a:pt x="1397" y="981"/>
                    <a:pt x="1374" y="1017"/>
                  </a:cubicBezTo>
                  <a:cubicBezTo>
                    <a:pt x="1347" y="1055"/>
                    <a:pt x="1300" y="1082"/>
                    <a:pt x="1247" y="1082"/>
                  </a:cubicBezTo>
                  <a:cubicBezTo>
                    <a:pt x="1205" y="1082"/>
                    <a:pt x="1164" y="1067"/>
                    <a:pt x="1129" y="1040"/>
                  </a:cubicBezTo>
                  <a:cubicBezTo>
                    <a:pt x="1096" y="1014"/>
                    <a:pt x="1073" y="987"/>
                    <a:pt x="1046" y="960"/>
                  </a:cubicBezTo>
                  <a:cubicBezTo>
                    <a:pt x="1008" y="922"/>
                    <a:pt x="978" y="893"/>
                    <a:pt x="937" y="872"/>
                  </a:cubicBezTo>
                  <a:cubicBezTo>
                    <a:pt x="916" y="949"/>
                    <a:pt x="895" y="1028"/>
                    <a:pt x="872" y="1105"/>
                  </a:cubicBezTo>
                  <a:cubicBezTo>
                    <a:pt x="910" y="1117"/>
                    <a:pt x="949" y="1129"/>
                    <a:pt x="981" y="1144"/>
                  </a:cubicBezTo>
                  <a:cubicBezTo>
                    <a:pt x="1087" y="1197"/>
                    <a:pt x="1179" y="1288"/>
                    <a:pt x="1232" y="1398"/>
                  </a:cubicBezTo>
                  <a:cubicBezTo>
                    <a:pt x="1253" y="1439"/>
                    <a:pt x="1250" y="1483"/>
                    <a:pt x="1229" y="1519"/>
                  </a:cubicBezTo>
                  <a:cubicBezTo>
                    <a:pt x="1203" y="1560"/>
                    <a:pt x="1155" y="1584"/>
                    <a:pt x="1102" y="1584"/>
                  </a:cubicBezTo>
                  <a:cubicBezTo>
                    <a:pt x="1061" y="1584"/>
                    <a:pt x="1019" y="1569"/>
                    <a:pt x="984" y="1542"/>
                  </a:cubicBezTo>
                  <a:cubicBezTo>
                    <a:pt x="952" y="1516"/>
                    <a:pt x="925" y="1489"/>
                    <a:pt x="901" y="1463"/>
                  </a:cubicBezTo>
                  <a:cubicBezTo>
                    <a:pt x="863" y="1427"/>
                    <a:pt x="833" y="1395"/>
                    <a:pt x="795" y="1377"/>
                  </a:cubicBezTo>
                  <a:cubicBezTo>
                    <a:pt x="771" y="1454"/>
                    <a:pt x="751" y="1530"/>
                    <a:pt x="727" y="1610"/>
                  </a:cubicBezTo>
                  <a:cubicBezTo>
                    <a:pt x="765" y="1619"/>
                    <a:pt x="804" y="1631"/>
                    <a:pt x="833" y="1646"/>
                  </a:cubicBezTo>
                  <a:cubicBezTo>
                    <a:pt x="943" y="1699"/>
                    <a:pt x="1034" y="1793"/>
                    <a:pt x="1087" y="1903"/>
                  </a:cubicBezTo>
                  <a:cubicBezTo>
                    <a:pt x="1108" y="1944"/>
                    <a:pt x="1105" y="1988"/>
                    <a:pt x="1084" y="2024"/>
                  </a:cubicBezTo>
                  <a:cubicBezTo>
                    <a:pt x="1058" y="2062"/>
                    <a:pt x="1011" y="2089"/>
                    <a:pt x="957" y="2089"/>
                  </a:cubicBezTo>
                  <a:cubicBezTo>
                    <a:pt x="916" y="2089"/>
                    <a:pt x="875" y="2074"/>
                    <a:pt x="839" y="2044"/>
                  </a:cubicBezTo>
                  <a:cubicBezTo>
                    <a:pt x="807" y="2021"/>
                    <a:pt x="780" y="1994"/>
                    <a:pt x="757" y="1968"/>
                  </a:cubicBezTo>
                  <a:cubicBezTo>
                    <a:pt x="718" y="1929"/>
                    <a:pt x="689" y="1900"/>
                    <a:pt x="650" y="1879"/>
                  </a:cubicBezTo>
                  <a:cubicBezTo>
                    <a:pt x="627" y="1959"/>
                    <a:pt x="606" y="2035"/>
                    <a:pt x="582" y="2112"/>
                  </a:cubicBezTo>
                  <a:cubicBezTo>
                    <a:pt x="621" y="2124"/>
                    <a:pt x="659" y="2136"/>
                    <a:pt x="689" y="2151"/>
                  </a:cubicBezTo>
                  <a:cubicBezTo>
                    <a:pt x="798" y="2204"/>
                    <a:pt x="889" y="2295"/>
                    <a:pt x="943" y="2405"/>
                  </a:cubicBezTo>
                  <a:cubicBezTo>
                    <a:pt x="960" y="2446"/>
                    <a:pt x="960" y="2490"/>
                    <a:pt x="937" y="2526"/>
                  </a:cubicBezTo>
                  <a:cubicBezTo>
                    <a:pt x="913" y="2567"/>
                    <a:pt x="863" y="2591"/>
                    <a:pt x="810" y="2591"/>
                  </a:cubicBezTo>
                  <a:cubicBezTo>
                    <a:pt x="768" y="2591"/>
                    <a:pt x="727" y="2576"/>
                    <a:pt x="695" y="2549"/>
                  </a:cubicBezTo>
                  <a:cubicBezTo>
                    <a:pt x="662" y="2523"/>
                    <a:pt x="636" y="2496"/>
                    <a:pt x="609" y="2470"/>
                  </a:cubicBezTo>
                  <a:cubicBezTo>
                    <a:pt x="574" y="2434"/>
                    <a:pt x="544" y="2405"/>
                    <a:pt x="506" y="2384"/>
                  </a:cubicBezTo>
                  <a:cubicBezTo>
                    <a:pt x="485" y="2464"/>
                    <a:pt x="461" y="2540"/>
                    <a:pt x="441" y="2617"/>
                  </a:cubicBezTo>
                  <a:cubicBezTo>
                    <a:pt x="479" y="2626"/>
                    <a:pt x="514" y="2638"/>
                    <a:pt x="544" y="2653"/>
                  </a:cubicBezTo>
                  <a:cubicBezTo>
                    <a:pt x="653" y="2706"/>
                    <a:pt x="745" y="2800"/>
                    <a:pt x="795" y="2907"/>
                  </a:cubicBezTo>
                  <a:cubicBezTo>
                    <a:pt x="816" y="2951"/>
                    <a:pt x="816" y="2992"/>
                    <a:pt x="792" y="3031"/>
                  </a:cubicBezTo>
                  <a:cubicBezTo>
                    <a:pt x="768" y="3069"/>
                    <a:pt x="718" y="3093"/>
                    <a:pt x="665" y="3093"/>
                  </a:cubicBezTo>
                  <a:cubicBezTo>
                    <a:pt x="624" y="3093"/>
                    <a:pt x="582" y="3078"/>
                    <a:pt x="550" y="3051"/>
                  </a:cubicBezTo>
                  <a:cubicBezTo>
                    <a:pt x="517" y="3028"/>
                    <a:pt x="491" y="2998"/>
                    <a:pt x="464" y="2975"/>
                  </a:cubicBezTo>
                  <a:cubicBezTo>
                    <a:pt x="432" y="2936"/>
                    <a:pt x="399" y="2907"/>
                    <a:pt x="364" y="2889"/>
                  </a:cubicBezTo>
                  <a:cubicBezTo>
                    <a:pt x="340" y="2969"/>
                    <a:pt x="320" y="3045"/>
                    <a:pt x="296" y="3122"/>
                  </a:cubicBezTo>
                  <a:cubicBezTo>
                    <a:pt x="334" y="3131"/>
                    <a:pt x="370" y="3143"/>
                    <a:pt x="399" y="3158"/>
                  </a:cubicBezTo>
                  <a:cubicBezTo>
                    <a:pt x="509" y="3211"/>
                    <a:pt x="600" y="3302"/>
                    <a:pt x="650" y="3412"/>
                  </a:cubicBezTo>
                  <a:cubicBezTo>
                    <a:pt x="671" y="3453"/>
                    <a:pt x="671" y="3497"/>
                    <a:pt x="647" y="3533"/>
                  </a:cubicBezTo>
                  <a:cubicBezTo>
                    <a:pt x="624" y="3574"/>
                    <a:pt x="574" y="3598"/>
                    <a:pt x="520" y="3598"/>
                  </a:cubicBezTo>
                  <a:cubicBezTo>
                    <a:pt x="479" y="3598"/>
                    <a:pt x="438" y="3583"/>
                    <a:pt x="405" y="3556"/>
                  </a:cubicBezTo>
                  <a:cubicBezTo>
                    <a:pt x="373" y="3530"/>
                    <a:pt x="346" y="3503"/>
                    <a:pt x="320" y="3477"/>
                  </a:cubicBezTo>
                  <a:cubicBezTo>
                    <a:pt x="287" y="3441"/>
                    <a:pt x="258" y="3412"/>
                    <a:pt x="219" y="3394"/>
                  </a:cubicBezTo>
                  <a:cubicBezTo>
                    <a:pt x="198" y="3477"/>
                    <a:pt x="175" y="3553"/>
                    <a:pt x="157" y="3627"/>
                  </a:cubicBezTo>
                  <a:cubicBezTo>
                    <a:pt x="193" y="3636"/>
                    <a:pt x="225" y="3648"/>
                    <a:pt x="255" y="3660"/>
                  </a:cubicBezTo>
                  <a:cubicBezTo>
                    <a:pt x="361" y="3713"/>
                    <a:pt x="455" y="3807"/>
                    <a:pt x="506" y="3914"/>
                  </a:cubicBezTo>
                  <a:cubicBezTo>
                    <a:pt x="526" y="3958"/>
                    <a:pt x="526" y="3999"/>
                    <a:pt x="503" y="4038"/>
                  </a:cubicBezTo>
                  <a:cubicBezTo>
                    <a:pt x="476" y="4076"/>
                    <a:pt x="429" y="4100"/>
                    <a:pt x="376" y="4100"/>
                  </a:cubicBezTo>
                  <a:cubicBezTo>
                    <a:pt x="334" y="4100"/>
                    <a:pt x="293" y="4085"/>
                    <a:pt x="258" y="4058"/>
                  </a:cubicBezTo>
                  <a:cubicBezTo>
                    <a:pt x="225" y="4032"/>
                    <a:pt x="201" y="4005"/>
                    <a:pt x="175" y="3982"/>
                  </a:cubicBezTo>
                  <a:cubicBezTo>
                    <a:pt x="142" y="3946"/>
                    <a:pt x="113" y="3920"/>
                    <a:pt x="80" y="3899"/>
                  </a:cubicBezTo>
                  <a:cubicBezTo>
                    <a:pt x="39" y="4047"/>
                    <a:pt x="12" y="4153"/>
                    <a:pt x="1" y="4200"/>
                  </a:cubicBezTo>
                  <a:cubicBezTo>
                    <a:pt x="275" y="4286"/>
                    <a:pt x="2726" y="4620"/>
                    <a:pt x="3234" y="4620"/>
                  </a:cubicBezTo>
                  <a:cubicBezTo>
                    <a:pt x="3288" y="4620"/>
                    <a:pt x="3302" y="4617"/>
                    <a:pt x="3302" y="4617"/>
                  </a:cubicBezTo>
                  <a:cubicBezTo>
                    <a:pt x="3444" y="4481"/>
                    <a:pt x="4472" y="479"/>
                    <a:pt x="4534" y="51"/>
                  </a:cubicBezTo>
                  <a:cubicBezTo>
                    <a:pt x="4475" y="33"/>
                    <a:pt x="4230" y="1"/>
                    <a:pt x="3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 rot="834337">
              <a:off x="1913441" y="3919692"/>
              <a:ext cx="69220" cy="31889"/>
            </a:xfrm>
            <a:custGeom>
              <a:avLst/>
              <a:gdLst/>
              <a:ahLst/>
              <a:cxnLst/>
              <a:rect l="l" t="t" r="r" b="b"/>
              <a:pathLst>
                <a:path w="725" h="334" extrusionOk="0">
                  <a:moveTo>
                    <a:pt x="246" y="0"/>
                  </a:moveTo>
                  <a:cubicBezTo>
                    <a:pt x="166" y="0"/>
                    <a:pt x="98" y="15"/>
                    <a:pt x="51" y="44"/>
                  </a:cubicBezTo>
                  <a:cubicBezTo>
                    <a:pt x="42" y="50"/>
                    <a:pt x="31" y="59"/>
                    <a:pt x="25" y="68"/>
                  </a:cubicBezTo>
                  <a:cubicBezTo>
                    <a:pt x="7" y="86"/>
                    <a:pt x="1" y="115"/>
                    <a:pt x="13" y="133"/>
                  </a:cubicBezTo>
                  <a:cubicBezTo>
                    <a:pt x="19" y="139"/>
                    <a:pt x="31" y="148"/>
                    <a:pt x="54" y="148"/>
                  </a:cubicBezTo>
                  <a:cubicBezTo>
                    <a:pt x="81" y="148"/>
                    <a:pt x="113" y="139"/>
                    <a:pt x="146" y="127"/>
                  </a:cubicBezTo>
                  <a:cubicBezTo>
                    <a:pt x="175" y="118"/>
                    <a:pt x="202" y="109"/>
                    <a:pt x="231" y="106"/>
                  </a:cubicBezTo>
                  <a:lnTo>
                    <a:pt x="261" y="106"/>
                  </a:lnTo>
                  <a:cubicBezTo>
                    <a:pt x="391" y="106"/>
                    <a:pt x="456" y="174"/>
                    <a:pt x="521" y="239"/>
                  </a:cubicBezTo>
                  <a:cubicBezTo>
                    <a:pt x="544" y="263"/>
                    <a:pt x="568" y="287"/>
                    <a:pt x="598" y="310"/>
                  </a:cubicBezTo>
                  <a:cubicBezTo>
                    <a:pt x="621" y="328"/>
                    <a:pt x="645" y="334"/>
                    <a:pt x="660" y="334"/>
                  </a:cubicBezTo>
                  <a:cubicBezTo>
                    <a:pt x="686" y="334"/>
                    <a:pt x="707" y="322"/>
                    <a:pt x="716" y="307"/>
                  </a:cubicBezTo>
                  <a:cubicBezTo>
                    <a:pt x="725" y="295"/>
                    <a:pt x="725" y="284"/>
                    <a:pt x="716" y="266"/>
                  </a:cubicBezTo>
                  <a:cubicBezTo>
                    <a:pt x="671" y="174"/>
                    <a:pt x="595" y="98"/>
                    <a:pt x="503" y="50"/>
                  </a:cubicBezTo>
                  <a:cubicBezTo>
                    <a:pt x="438" y="21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 rot="834337">
              <a:off x="1888583" y="3962866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8"/>
                    <a:pt x="50" y="44"/>
                  </a:cubicBezTo>
                  <a:cubicBezTo>
                    <a:pt x="39" y="53"/>
                    <a:pt x="30" y="59"/>
                    <a:pt x="21" y="68"/>
                  </a:cubicBezTo>
                  <a:cubicBezTo>
                    <a:pt x="3" y="89"/>
                    <a:pt x="0" y="118"/>
                    <a:pt x="12" y="133"/>
                  </a:cubicBezTo>
                  <a:cubicBezTo>
                    <a:pt x="18" y="142"/>
                    <a:pt x="30" y="151"/>
                    <a:pt x="50" y="151"/>
                  </a:cubicBezTo>
                  <a:cubicBezTo>
                    <a:pt x="77" y="151"/>
                    <a:pt x="110" y="139"/>
                    <a:pt x="142" y="130"/>
                  </a:cubicBezTo>
                  <a:cubicBezTo>
                    <a:pt x="175" y="121"/>
                    <a:pt x="201" y="109"/>
                    <a:pt x="228" y="109"/>
                  </a:cubicBezTo>
                  <a:cubicBezTo>
                    <a:pt x="239" y="109"/>
                    <a:pt x="248" y="106"/>
                    <a:pt x="260" y="106"/>
                  </a:cubicBezTo>
                  <a:cubicBezTo>
                    <a:pt x="390" y="109"/>
                    <a:pt x="455" y="174"/>
                    <a:pt x="520" y="239"/>
                  </a:cubicBezTo>
                  <a:cubicBezTo>
                    <a:pt x="544" y="263"/>
                    <a:pt x="567" y="290"/>
                    <a:pt x="597" y="310"/>
                  </a:cubicBezTo>
                  <a:cubicBezTo>
                    <a:pt x="620" y="331"/>
                    <a:pt x="644" y="334"/>
                    <a:pt x="659" y="334"/>
                  </a:cubicBezTo>
                  <a:cubicBezTo>
                    <a:pt x="682" y="334"/>
                    <a:pt x="706" y="325"/>
                    <a:pt x="715" y="310"/>
                  </a:cubicBezTo>
                  <a:cubicBezTo>
                    <a:pt x="721" y="298"/>
                    <a:pt x="721" y="284"/>
                    <a:pt x="715" y="269"/>
                  </a:cubicBezTo>
                  <a:cubicBezTo>
                    <a:pt x="671" y="177"/>
                    <a:pt x="591" y="98"/>
                    <a:pt x="499" y="53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 rot="834337">
              <a:off x="1863557" y="4006353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4"/>
                  </a:cubicBezTo>
                  <a:cubicBezTo>
                    <a:pt x="42" y="50"/>
                    <a:pt x="30" y="59"/>
                    <a:pt x="24" y="68"/>
                  </a:cubicBezTo>
                  <a:cubicBezTo>
                    <a:pt x="6" y="86"/>
                    <a:pt x="1" y="118"/>
                    <a:pt x="12" y="133"/>
                  </a:cubicBezTo>
                  <a:cubicBezTo>
                    <a:pt x="18" y="139"/>
                    <a:pt x="30" y="148"/>
                    <a:pt x="51" y="148"/>
                  </a:cubicBezTo>
                  <a:cubicBezTo>
                    <a:pt x="77" y="148"/>
                    <a:pt x="113" y="139"/>
                    <a:pt x="142" y="127"/>
                  </a:cubicBezTo>
                  <a:cubicBezTo>
                    <a:pt x="175" y="118"/>
                    <a:pt x="201" y="109"/>
                    <a:pt x="228" y="106"/>
                  </a:cubicBezTo>
                  <a:lnTo>
                    <a:pt x="260" y="106"/>
                  </a:lnTo>
                  <a:cubicBezTo>
                    <a:pt x="390" y="106"/>
                    <a:pt x="455" y="174"/>
                    <a:pt x="520" y="239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28"/>
                    <a:pt x="644" y="334"/>
                    <a:pt x="659" y="334"/>
                  </a:cubicBezTo>
                  <a:cubicBezTo>
                    <a:pt x="683" y="334"/>
                    <a:pt x="706" y="322"/>
                    <a:pt x="715" y="307"/>
                  </a:cubicBezTo>
                  <a:cubicBezTo>
                    <a:pt x="721" y="298"/>
                    <a:pt x="721" y="284"/>
                    <a:pt x="715" y="266"/>
                  </a:cubicBezTo>
                  <a:cubicBezTo>
                    <a:pt x="671" y="174"/>
                    <a:pt x="591" y="98"/>
                    <a:pt x="500" y="50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 rot="834337">
              <a:off x="1838566" y="4049833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2"/>
                  </a:cubicBezTo>
                  <a:cubicBezTo>
                    <a:pt x="42" y="50"/>
                    <a:pt x="30" y="59"/>
                    <a:pt x="24" y="65"/>
                  </a:cubicBezTo>
                  <a:cubicBezTo>
                    <a:pt x="7" y="86"/>
                    <a:pt x="1" y="115"/>
                    <a:pt x="13" y="130"/>
                  </a:cubicBezTo>
                  <a:cubicBezTo>
                    <a:pt x="19" y="139"/>
                    <a:pt x="27" y="148"/>
                    <a:pt x="51" y="148"/>
                  </a:cubicBezTo>
                  <a:cubicBezTo>
                    <a:pt x="78" y="148"/>
                    <a:pt x="113" y="136"/>
                    <a:pt x="143" y="127"/>
                  </a:cubicBezTo>
                  <a:cubicBezTo>
                    <a:pt x="175" y="118"/>
                    <a:pt x="202" y="109"/>
                    <a:pt x="228" y="106"/>
                  </a:cubicBezTo>
                  <a:lnTo>
                    <a:pt x="261" y="106"/>
                  </a:lnTo>
                  <a:cubicBezTo>
                    <a:pt x="391" y="106"/>
                    <a:pt x="456" y="171"/>
                    <a:pt x="521" y="236"/>
                  </a:cubicBezTo>
                  <a:cubicBezTo>
                    <a:pt x="544" y="260"/>
                    <a:pt x="568" y="287"/>
                    <a:pt x="594" y="307"/>
                  </a:cubicBezTo>
                  <a:cubicBezTo>
                    <a:pt x="621" y="328"/>
                    <a:pt x="645" y="331"/>
                    <a:pt x="659" y="331"/>
                  </a:cubicBezTo>
                  <a:cubicBezTo>
                    <a:pt x="683" y="331"/>
                    <a:pt x="707" y="322"/>
                    <a:pt x="716" y="307"/>
                  </a:cubicBezTo>
                  <a:cubicBezTo>
                    <a:pt x="721" y="296"/>
                    <a:pt x="721" y="281"/>
                    <a:pt x="716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8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 rot="834337">
              <a:off x="1813669" y="4093038"/>
              <a:ext cx="68838" cy="31889"/>
            </a:xfrm>
            <a:custGeom>
              <a:avLst/>
              <a:gdLst/>
              <a:ahLst/>
              <a:cxnLst/>
              <a:rect l="l" t="t" r="r" b="b"/>
              <a:pathLst>
                <a:path w="721" h="334" extrusionOk="0">
                  <a:moveTo>
                    <a:pt x="245" y="0"/>
                  </a:moveTo>
                  <a:cubicBezTo>
                    <a:pt x="166" y="0"/>
                    <a:pt x="95" y="15"/>
                    <a:pt x="50" y="45"/>
                  </a:cubicBezTo>
                  <a:cubicBezTo>
                    <a:pt x="41" y="50"/>
                    <a:pt x="30" y="59"/>
                    <a:pt x="24" y="68"/>
                  </a:cubicBezTo>
                  <a:cubicBezTo>
                    <a:pt x="6" y="86"/>
                    <a:pt x="0" y="115"/>
                    <a:pt x="12" y="133"/>
                  </a:cubicBezTo>
                  <a:cubicBezTo>
                    <a:pt x="18" y="139"/>
                    <a:pt x="30" y="148"/>
                    <a:pt x="53" y="148"/>
                  </a:cubicBezTo>
                  <a:cubicBezTo>
                    <a:pt x="80" y="148"/>
                    <a:pt x="112" y="139"/>
                    <a:pt x="145" y="127"/>
                  </a:cubicBezTo>
                  <a:cubicBezTo>
                    <a:pt x="174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4"/>
                    <a:pt x="520" y="239"/>
                  </a:cubicBezTo>
                  <a:cubicBezTo>
                    <a:pt x="541" y="263"/>
                    <a:pt x="567" y="287"/>
                    <a:pt x="597" y="310"/>
                  </a:cubicBezTo>
                  <a:cubicBezTo>
                    <a:pt x="620" y="328"/>
                    <a:pt x="644" y="334"/>
                    <a:pt x="659" y="334"/>
                  </a:cubicBezTo>
                  <a:cubicBezTo>
                    <a:pt x="682" y="334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8"/>
                    <a:pt x="499" y="50"/>
                  </a:cubicBezTo>
                  <a:cubicBezTo>
                    <a:pt x="437" y="21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 rot="834337">
              <a:off x="1788677" y="4136529"/>
              <a:ext cx="68933" cy="31602"/>
            </a:xfrm>
            <a:custGeom>
              <a:avLst/>
              <a:gdLst/>
              <a:ahLst/>
              <a:cxnLst/>
              <a:rect l="l" t="t" r="r" b="b"/>
              <a:pathLst>
                <a:path w="722" h="331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1" y="148"/>
                  </a:cubicBezTo>
                  <a:cubicBezTo>
                    <a:pt x="77" y="148"/>
                    <a:pt x="110" y="136"/>
                    <a:pt x="142" y="127"/>
                  </a:cubicBezTo>
                  <a:cubicBezTo>
                    <a:pt x="175" y="118"/>
                    <a:pt x="201" y="110"/>
                    <a:pt x="228" y="107"/>
                  </a:cubicBezTo>
                  <a:lnTo>
                    <a:pt x="260" y="107"/>
                  </a:lnTo>
                  <a:cubicBezTo>
                    <a:pt x="390" y="107"/>
                    <a:pt x="455" y="172"/>
                    <a:pt x="520" y="236"/>
                  </a:cubicBezTo>
                  <a:cubicBezTo>
                    <a:pt x="544" y="260"/>
                    <a:pt x="567" y="287"/>
                    <a:pt x="594" y="310"/>
                  </a:cubicBezTo>
                  <a:cubicBezTo>
                    <a:pt x="621" y="328"/>
                    <a:pt x="644" y="331"/>
                    <a:pt x="659" y="331"/>
                  </a:cubicBezTo>
                  <a:cubicBezTo>
                    <a:pt x="683" y="331"/>
                    <a:pt x="706" y="322"/>
                    <a:pt x="715" y="307"/>
                  </a:cubicBezTo>
                  <a:cubicBezTo>
                    <a:pt x="721" y="296"/>
                    <a:pt x="721" y="284"/>
                    <a:pt x="715" y="266"/>
                  </a:cubicBezTo>
                  <a:cubicBezTo>
                    <a:pt x="671" y="174"/>
                    <a:pt x="591" y="95"/>
                    <a:pt x="500" y="50"/>
                  </a:cubicBezTo>
                  <a:cubicBezTo>
                    <a:pt x="438" y="18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 rot="834337">
              <a:off x="1763686" y="4179722"/>
              <a:ext cx="68933" cy="31889"/>
            </a:xfrm>
            <a:custGeom>
              <a:avLst/>
              <a:gdLst/>
              <a:ahLst/>
              <a:cxnLst/>
              <a:rect l="l" t="t" r="r" b="b"/>
              <a:pathLst>
                <a:path w="722" h="334" extrusionOk="0">
                  <a:moveTo>
                    <a:pt x="246" y="0"/>
                  </a:moveTo>
                  <a:cubicBezTo>
                    <a:pt x="166" y="0"/>
                    <a:pt x="95" y="15"/>
                    <a:pt x="51" y="45"/>
                  </a:cubicBezTo>
                  <a:cubicBezTo>
                    <a:pt x="39" y="50"/>
                    <a:pt x="30" y="59"/>
                    <a:pt x="21" y="68"/>
                  </a:cubicBezTo>
                  <a:cubicBezTo>
                    <a:pt x="4" y="86"/>
                    <a:pt x="1" y="118"/>
                    <a:pt x="13" y="133"/>
                  </a:cubicBezTo>
                  <a:cubicBezTo>
                    <a:pt x="18" y="142"/>
                    <a:pt x="30" y="148"/>
                    <a:pt x="51" y="148"/>
                  </a:cubicBezTo>
                  <a:cubicBezTo>
                    <a:pt x="78" y="148"/>
                    <a:pt x="113" y="139"/>
                    <a:pt x="142" y="127"/>
                  </a:cubicBezTo>
                  <a:cubicBezTo>
                    <a:pt x="175" y="118"/>
                    <a:pt x="202" y="110"/>
                    <a:pt x="228" y="110"/>
                  </a:cubicBezTo>
                  <a:cubicBezTo>
                    <a:pt x="240" y="107"/>
                    <a:pt x="249" y="107"/>
                    <a:pt x="261" y="107"/>
                  </a:cubicBezTo>
                  <a:cubicBezTo>
                    <a:pt x="391" y="107"/>
                    <a:pt x="456" y="175"/>
                    <a:pt x="520" y="240"/>
                  </a:cubicBezTo>
                  <a:cubicBezTo>
                    <a:pt x="544" y="263"/>
                    <a:pt x="568" y="287"/>
                    <a:pt x="594" y="310"/>
                  </a:cubicBezTo>
                  <a:cubicBezTo>
                    <a:pt x="621" y="331"/>
                    <a:pt x="645" y="334"/>
                    <a:pt x="659" y="334"/>
                  </a:cubicBezTo>
                  <a:cubicBezTo>
                    <a:pt x="683" y="334"/>
                    <a:pt x="707" y="325"/>
                    <a:pt x="715" y="307"/>
                  </a:cubicBezTo>
                  <a:cubicBezTo>
                    <a:pt x="721" y="299"/>
                    <a:pt x="721" y="284"/>
                    <a:pt x="715" y="269"/>
                  </a:cubicBezTo>
                  <a:cubicBezTo>
                    <a:pt x="671" y="177"/>
                    <a:pt x="591" y="98"/>
                    <a:pt x="500" y="53"/>
                  </a:cubicBezTo>
                  <a:cubicBezTo>
                    <a:pt x="438" y="21"/>
                    <a:pt x="337" y="0"/>
                    <a:pt x="246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 rot="834337">
              <a:off x="1738778" y="4223212"/>
              <a:ext cx="68838" cy="31698"/>
            </a:xfrm>
            <a:custGeom>
              <a:avLst/>
              <a:gdLst/>
              <a:ahLst/>
              <a:cxnLst/>
              <a:rect l="l" t="t" r="r" b="b"/>
              <a:pathLst>
                <a:path w="721" h="332" extrusionOk="0">
                  <a:moveTo>
                    <a:pt x="245" y="0"/>
                  </a:moveTo>
                  <a:cubicBezTo>
                    <a:pt x="165" y="0"/>
                    <a:pt x="95" y="15"/>
                    <a:pt x="50" y="45"/>
                  </a:cubicBezTo>
                  <a:cubicBezTo>
                    <a:pt x="38" y="50"/>
                    <a:pt x="30" y="59"/>
                    <a:pt x="21" y="68"/>
                  </a:cubicBezTo>
                  <a:cubicBezTo>
                    <a:pt x="6" y="86"/>
                    <a:pt x="0" y="115"/>
                    <a:pt x="12" y="130"/>
                  </a:cubicBezTo>
                  <a:cubicBezTo>
                    <a:pt x="18" y="139"/>
                    <a:pt x="27" y="148"/>
                    <a:pt x="50" y="148"/>
                  </a:cubicBezTo>
                  <a:cubicBezTo>
                    <a:pt x="77" y="148"/>
                    <a:pt x="109" y="136"/>
                    <a:pt x="142" y="127"/>
                  </a:cubicBezTo>
                  <a:cubicBezTo>
                    <a:pt x="174" y="115"/>
                    <a:pt x="201" y="110"/>
                    <a:pt x="227" y="107"/>
                  </a:cubicBezTo>
                  <a:cubicBezTo>
                    <a:pt x="239" y="107"/>
                    <a:pt x="248" y="104"/>
                    <a:pt x="260" y="104"/>
                  </a:cubicBezTo>
                  <a:cubicBezTo>
                    <a:pt x="390" y="104"/>
                    <a:pt x="455" y="172"/>
                    <a:pt x="517" y="237"/>
                  </a:cubicBezTo>
                  <a:cubicBezTo>
                    <a:pt x="540" y="260"/>
                    <a:pt x="567" y="287"/>
                    <a:pt x="594" y="307"/>
                  </a:cubicBezTo>
                  <a:cubicBezTo>
                    <a:pt x="617" y="328"/>
                    <a:pt x="644" y="331"/>
                    <a:pt x="659" y="331"/>
                  </a:cubicBezTo>
                  <a:cubicBezTo>
                    <a:pt x="682" y="331"/>
                    <a:pt x="706" y="322"/>
                    <a:pt x="715" y="307"/>
                  </a:cubicBezTo>
                  <a:cubicBezTo>
                    <a:pt x="721" y="296"/>
                    <a:pt x="721" y="281"/>
                    <a:pt x="715" y="266"/>
                  </a:cubicBezTo>
                  <a:cubicBezTo>
                    <a:pt x="670" y="175"/>
                    <a:pt x="591" y="95"/>
                    <a:pt x="499" y="50"/>
                  </a:cubicBezTo>
                  <a:cubicBezTo>
                    <a:pt x="437" y="18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F5D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 rot="834337">
              <a:off x="1553393" y="3660746"/>
              <a:ext cx="128128" cy="288814"/>
            </a:xfrm>
            <a:custGeom>
              <a:avLst/>
              <a:gdLst/>
              <a:ahLst/>
              <a:cxnLst/>
              <a:rect l="l" t="t" r="r" b="b"/>
              <a:pathLst>
                <a:path w="1342" h="3025" extrusionOk="0">
                  <a:moveTo>
                    <a:pt x="998" y="0"/>
                  </a:moveTo>
                  <a:cubicBezTo>
                    <a:pt x="889" y="237"/>
                    <a:pt x="375" y="1790"/>
                    <a:pt x="0" y="3024"/>
                  </a:cubicBezTo>
                  <a:cubicBezTo>
                    <a:pt x="396" y="2076"/>
                    <a:pt x="753" y="1111"/>
                    <a:pt x="1072" y="136"/>
                  </a:cubicBezTo>
                  <a:cubicBezTo>
                    <a:pt x="1161" y="139"/>
                    <a:pt x="1238" y="189"/>
                    <a:pt x="1314" y="242"/>
                  </a:cubicBezTo>
                  <a:cubicBezTo>
                    <a:pt x="1323" y="213"/>
                    <a:pt x="1332" y="186"/>
                    <a:pt x="1341" y="160"/>
                  </a:cubicBezTo>
                  <a:cubicBezTo>
                    <a:pt x="1170" y="68"/>
                    <a:pt x="1049" y="12"/>
                    <a:pt x="9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 rot="834337">
              <a:off x="2226528" y="4015777"/>
              <a:ext cx="51079" cy="218830"/>
            </a:xfrm>
            <a:custGeom>
              <a:avLst/>
              <a:gdLst/>
              <a:ahLst/>
              <a:cxnLst/>
              <a:rect l="l" t="t" r="r" b="b"/>
              <a:pathLst>
                <a:path w="535" h="2292" extrusionOk="0">
                  <a:moveTo>
                    <a:pt x="159" y="0"/>
                  </a:moveTo>
                  <a:cubicBezTo>
                    <a:pt x="157" y="9"/>
                    <a:pt x="154" y="18"/>
                    <a:pt x="154" y="27"/>
                  </a:cubicBezTo>
                  <a:cubicBezTo>
                    <a:pt x="263" y="45"/>
                    <a:pt x="369" y="80"/>
                    <a:pt x="470" y="133"/>
                  </a:cubicBezTo>
                  <a:cubicBezTo>
                    <a:pt x="281" y="845"/>
                    <a:pt x="124" y="1565"/>
                    <a:pt x="0" y="2292"/>
                  </a:cubicBezTo>
                  <a:cubicBezTo>
                    <a:pt x="266" y="1264"/>
                    <a:pt x="511" y="248"/>
                    <a:pt x="535" y="47"/>
                  </a:cubicBezTo>
                  <a:cubicBezTo>
                    <a:pt x="487" y="30"/>
                    <a:pt x="354" y="15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 rot="834337">
              <a:off x="1737129" y="3820573"/>
              <a:ext cx="132902" cy="50793"/>
            </a:xfrm>
            <a:custGeom>
              <a:avLst/>
              <a:gdLst/>
              <a:ahLst/>
              <a:cxnLst/>
              <a:rect l="l" t="t" r="r" b="b"/>
              <a:pathLst>
                <a:path w="1392" h="532" extrusionOk="0">
                  <a:moveTo>
                    <a:pt x="100" y="0"/>
                  </a:moveTo>
                  <a:cubicBezTo>
                    <a:pt x="74" y="0"/>
                    <a:pt x="46" y="4"/>
                    <a:pt x="15" y="12"/>
                  </a:cubicBezTo>
                  <a:cubicBezTo>
                    <a:pt x="0" y="15"/>
                    <a:pt x="3" y="36"/>
                    <a:pt x="18" y="36"/>
                  </a:cubicBezTo>
                  <a:cubicBezTo>
                    <a:pt x="266" y="39"/>
                    <a:pt x="390" y="260"/>
                    <a:pt x="623" y="313"/>
                  </a:cubicBezTo>
                  <a:cubicBezTo>
                    <a:pt x="682" y="325"/>
                    <a:pt x="759" y="325"/>
                    <a:pt x="818" y="337"/>
                  </a:cubicBezTo>
                  <a:cubicBezTo>
                    <a:pt x="886" y="349"/>
                    <a:pt x="972" y="408"/>
                    <a:pt x="1034" y="443"/>
                  </a:cubicBezTo>
                  <a:cubicBezTo>
                    <a:pt x="1134" y="499"/>
                    <a:pt x="1232" y="532"/>
                    <a:pt x="1344" y="532"/>
                  </a:cubicBezTo>
                  <a:cubicBezTo>
                    <a:pt x="1382" y="532"/>
                    <a:pt x="1391" y="479"/>
                    <a:pt x="1353" y="467"/>
                  </a:cubicBezTo>
                  <a:cubicBezTo>
                    <a:pt x="1199" y="420"/>
                    <a:pt x="1060" y="355"/>
                    <a:pt x="916" y="284"/>
                  </a:cubicBezTo>
                  <a:cubicBezTo>
                    <a:pt x="783" y="216"/>
                    <a:pt x="626" y="260"/>
                    <a:pt x="490" y="195"/>
                  </a:cubicBezTo>
                  <a:cubicBezTo>
                    <a:pt x="344" y="125"/>
                    <a:pt x="254" y="0"/>
                    <a:pt x="10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 rot="834337">
              <a:off x="1648917" y="3853239"/>
              <a:ext cx="223795" cy="101300"/>
            </a:xfrm>
            <a:custGeom>
              <a:avLst/>
              <a:gdLst/>
              <a:ahLst/>
              <a:cxnLst/>
              <a:rect l="l" t="t" r="r" b="b"/>
              <a:pathLst>
                <a:path w="2344" h="1061" extrusionOk="0">
                  <a:moveTo>
                    <a:pt x="81" y="1"/>
                  </a:moveTo>
                  <a:cubicBezTo>
                    <a:pt x="64" y="1"/>
                    <a:pt x="47" y="1"/>
                    <a:pt x="30" y="2"/>
                  </a:cubicBezTo>
                  <a:cubicBezTo>
                    <a:pt x="0" y="5"/>
                    <a:pt x="0" y="47"/>
                    <a:pt x="30" y="47"/>
                  </a:cubicBezTo>
                  <a:cubicBezTo>
                    <a:pt x="290" y="50"/>
                    <a:pt x="431" y="177"/>
                    <a:pt x="626" y="324"/>
                  </a:cubicBezTo>
                  <a:cubicBezTo>
                    <a:pt x="783" y="440"/>
                    <a:pt x="939" y="496"/>
                    <a:pt x="1128" y="537"/>
                  </a:cubicBezTo>
                  <a:cubicBezTo>
                    <a:pt x="1249" y="561"/>
                    <a:pt x="1362" y="575"/>
                    <a:pt x="1468" y="634"/>
                  </a:cubicBezTo>
                  <a:cubicBezTo>
                    <a:pt x="1548" y="679"/>
                    <a:pt x="1616" y="747"/>
                    <a:pt x="1689" y="803"/>
                  </a:cubicBezTo>
                  <a:cubicBezTo>
                    <a:pt x="1858" y="930"/>
                    <a:pt x="2088" y="980"/>
                    <a:pt x="2280" y="1057"/>
                  </a:cubicBezTo>
                  <a:cubicBezTo>
                    <a:pt x="2286" y="1059"/>
                    <a:pt x="2291" y="1061"/>
                    <a:pt x="2296" y="1061"/>
                  </a:cubicBezTo>
                  <a:cubicBezTo>
                    <a:pt x="2332" y="1061"/>
                    <a:pt x="2344" y="1003"/>
                    <a:pt x="2313" y="980"/>
                  </a:cubicBezTo>
                  <a:cubicBezTo>
                    <a:pt x="2115" y="835"/>
                    <a:pt x="1861" y="812"/>
                    <a:pt x="1660" y="655"/>
                  </a:cubicBezTo>
                  <a:cubicBezTo>
                    <a:pt x="1498" y="528"/>
                    <a:pt x="1359" y="484"/>
                    <a:pt x="1155" y="448"/>
                  </a:cubicBezTo>
                  <a:cubicBezTo>
                    <a:pt x="922" y="410"/>
                    <a:pt x="747" y="321"/>
                    <a:pt x="558" y="183"/>
                  </a:cubicBezTo>
                  <a:cubicBezTo>
                    <a:pt x="410" y="72"/>
                    <a:pt x="261" y="1"/>
                    <a:pt x="8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 rot="834337">
              <a:off x="1603461" y="3921201"/>
              <a:ext cx="225036" cy="93566"/>
            </a:xfrm>
            <a:custGeom>
              <a:avLst/>
              <a:gdLst/>
              <a:ahLst/>
              <a:cxnLst/>
              <a:rect l="l" t="t" r="r" b="b"/>
              <a:pathLst>
                <a:path w="2357" h="980" extrusionOk="0">
                  <a:moveTo>
                    <a:pt x="24" y="1"/>
                  </a:moveTo>
                  <a:cubicBezTo>
                    <a:pt x="8" y="1"/>
                    <a:pt x="1" y="25"/>
                    <a:pt x="18" y="30"/>
                  </a:cubicBezTo>
                  <a:cubicBezTo>
                    <a:pt x="127" y="75"/>
                    <a:pt x="233" y="75"/>
                    <a:pt x="348" y="95"/>
                  </a:cubicBezTo>
                  <a:cubicBezTo>
                    <a:pt x="467" y="119"/>
                    <a:pt x="579" y="228"/>
                    <a:pt x="673" y="299"/>
                  </a:cubicBezTo>
                  <a:cubicBezTo>
                    <a:pt x="797" y="394"/>
                    <a:pt x="939" y="473"/>
                    <a:pt x="1099" y="494"/>
                  </a:cubicBezTo>
                  <a:cubicBezTo>
                    <a:pt x="1364" y="526"/>
                    <a:pt x="1562" y="538"/>
                    <a:pt x="1781" y="710"/>
                  </a:cubicBezTo>
                  <a:cubicBezTo>
                    <a:pt x="1928" y="825"/>
                    <a:pt x="2103" y="937"/>
                    <a:pt x="2289" y="978"/>
                  </a:cubicBezTo>
                  <a:cubicBezTo>
                    <a:pt x="2292" y="979"/>
                    <a:pt x="2295" y="979"/>
                    <a:pt x="2298" y="979"/>
                  </a:cubicBezTo>
                  <a:cubicBezTo>
                    <a:pt x="2336" y="979"/>
                    <a:pt x="2357" y="926"/>
                    <a:pt x="2321" y="904"/>
                  </a:cubicBezTo>
                  <a:cubicBezTo>
                    <a:pt x="2144" y="789"/>
                    <a:pt x="1961" y="713"/>
                    <a:pt x="1793" y="586"/>
                  </a:cubicBezTo>
                  <a:cubicBezTo>
                    <a:pt x="1642" y="467"/>
                    <a:pt x="1477" y="429"/>
                    <a:pt x="1291" y="414"/>
                  </a:cubicBezTo>
                  <a:cubicBezTo>
                    <a:pt x="1045" y="394"/>
                    <a:pt x="868" y="337"/>
                    <a:pt x="664" y="199"/>
                  </a:cubicBezTo>
                  <a:cubicBezTo>
                    <a:pt x="594" y="151"/>
                    <a:pt x="517" y="81"/>
                    <a:pt x="434" y="57"/>
                  </a:cubicBezTo>
                  <a:cubicBezTo>
                    <a:pt x="298" y="21"/>
                    <a:pt x="162" y="30"/>
                    <a:pt x="27" y="1"/>
                  </a:cubicBezTo>
                  <a:cubicBezTo>
                    <a:pt x="26" y="1"/>
                    <a:pt x="25" y="1"/>
                    <a:pt x="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 rot="834337">
              <a:off x="1556636" y="4001238"/>
              <a:ext cx="240121" cy="97481"/>
            </a:xfrm>
            <a:custGeom>
              <a:avLst/>
              <a:gdLst/>
              <a:ahLst/>
              <a:cxnLst/>
              <a:rect l="l" t="t" r="r" b="b"/>
              <a:pathLst>
                <a:path w="2515" h="1021" extrusionOk="0">
                  <a:moveTo>
                    <a:pt x="159" y="1"/>
                  </a:moveTo>
                  <a:cubicBezTo>
                    <a:pt x="115" y="1"/>
                    <a:pt x="72" y="2"/>
                    <a:pt x="30" y="4"/>
                  </a:cubicBezTo>
                  <a:cubicBezTo>
                    <a:pt x="0" y="4"/>
                    <a:pt x="0" y="49"/>
                    <a:pt x="30" y="49"/>
                  </a:cubicBezTo>
                  <a:cubicBezTo>
                    <a:pt x="331" y="52"/>
                    <a:pt x="570" y="114"/>
                    <a:pt x="774" y="350"/>
                  </a:cubicBezTo>
                  <a:cubicBezTo>
                    <a:pt x="910" y="503"/>
                    <a:pt x="1025" y="642"/>
                    <a:pt x="1220" y="716"/>
                  </a:cubicBezTo>
                  <a:cubicBezTo>
                    <a:pt x="1424" y="796"/>
                    <a:pt x="1660" y="737"/>
                    <a:pt x="1870" y="802"/>
                  </a:cubicBezTo>
                  <a:cubicBezTo>
                    <a:pt x="2073" y="867"/>
                    <a:pt x="2239" y="1000"/>
                    <a:pt x="2460" y="1020"/>
                  </a:cubicBezTo>
                  <a:cubicBezTo>
                    <a:pt x="2462" y="1020"/>
                    <a:pt x="2464" y="1021"/>
                    <a:pt x="2466" y="1021"/>
                  </a:cubicBezTo>
                  <a:cubicBezTo>
                    <a:pt x="2511" y="1021"/>
                    <a:pt x="2515" y="949"/>
                    <a:pt x="2472" y="935"/>
                  </a:cubicBezTo>
                  <a:cubicBezTo>
                    <a:pt x="2254" y="864"/>
                    <a:pt x="2059" y="740"/>
                    <a:pt x="1840" y="678"/>
                  </a:cubicBezTo>
                  <a:cubicBezTo>
                    <a:pt x="1607" y="610"/>
                    <a:pt x="1371" y="686"/>
                    <a:pt x="1146" y="580"/>
                  </a:cubicBezTo>
                  <a:cubicBezTo>
                    <a:pt x="942" y="483"/>
                    <a:pt x="821" y="255"/>
                    <a:pt x="641" y="122"/>
                  </a:cubicBezTo>
                  <a:cubicBezTo>
                    <a:pt x="503" y="22"/>
                    <a:pt x="327" y="1"/>
                    <a:pt x="15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 rot="834337">
              <a:off x="1609218" y="4123635"/>
              <a:ext cx="107792" cy="42678"/>
            </a:xfrm>
            <a:custGeom>
              <a:avLst/>
              <a:gdLst/>
              <a:ahLst/>
              <a:cxnLst/>
              <a:rect l="l" t="t" r="r" b="b"/>
              <a:pathLst>
                <a:path w="1129" h="447" extrusionOk="0">
                  <a:moveTo>
                    <a:pt x="67" y="1"/>
                  </a:moveTo>
                  <a:cubicBezTo>
                    <a:pt x="55" y="1"/>
                    <a:pt x="43" y="1"/>
                    <a:pt x="30" y="2"/>
                  </a:cubicBezTo>
                  <a:cubicBezTo>
                    <a:pt x="1" y="2"/>
                    <a:pt x="1" y="49"/>
                    <a:pt x="30" y="49"/>
                  </a:cubicBezTo>
                  <a:cubicBezTo>
                    <a:pt x="404" y="49"/>
                    <a:pt x="648" y="446"/>
                    <a:pt x="1012" y="446"/>
                  </a:cubicBezTo>
                  <a:cubicBezTo>
                    <a:pt x="1034" y="446"/>
                    <a:pt x="1056" y="445"/>
                    <a:pt x="1079" y="442"/>
                  </a:cubicBezTo>
                  <a:cubicBezTo>
                    <a:pt x="1129" y="433"/>
                    <a:pt x="1129" y="371"/>
                    <a:pt x="1079" y="362"/>
                  </a:cubicBezTo>
                  <a:cubicBezTo>
                    <a:pt x="848" y="333"/>
                    <a:pt x="677" y="241"/>
                    <a:pt x="476" y="126"/>
                  </a:cubicBezTo>
                  <a:cubicBezTo>
                    <a:pt x="348" y="50"/>
                    <a:pt x="215" y="1"/>
                    <a:pt x="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 rot="834337">
              <a:off x="1965479" y="4044780"/>
              <a:ext cx="219212" cy="31984"/>
            </a:xfrm>
            <a:custGeom>
              <a:avLst/>
              <a:gdLst/>
              <a:ahLst/>
              <a:cxnLst/>
              <a:rect l="l" t="t" r="r" b="b"/>
              <a:pathLst>
                <a:path w="2296" h="335" extrusionOk="0">
                  <a:moveTo>
                    <a:pt x="459" y="0"/>
                  </a:moveTo>
                  <a:cubicBezTo>
                    <a:pt x="316" y="0"/>
                    <a:pt x="169" y="27"/>
                    <a:pt x="33" y="35"/>
                  </a:cubicBezTo>
                  <a:cubicBezTo>
                    <a:pt x="1" y="37"/>
                    <a:pt x="1" y="85"/>
                    <a:pt x="33" y="85"/>
                  </a:cubicBezTo>
                  <a:cubicBezTo>
                    <a:pt x="158" y="82"/>
                    <a:pt x="280" y="70"/>
                    <a:pt x="402" y="70"/>
                  </a:cubicBezTo>
                  <a:cubicBezTo>
                    <a:pt x="506" y="70"/>
                    <a:pt x="609" y="78"/>
                    <a:pt x="713" y="108"/>
                  </a:cubicBezTo>
                  <a:cubicBezTo>
                    <a:pt x="857" y="150"/>
                    <a:pt x="987" y="247"/>
                    <a:pt x="1141" y="253"/>
                  </a:cubicBezTo>
                  <a:cubicBezTo>
                    <a:pt x="1162" y="254"/>
                    <a:pt x="1182" y="255"/>
                    <a:pt x="1203" y="255"/>
                  </a:cubicBezTo>
                  <a:cubicBezTo>
                    <a:pt x="1351" y="255"/>
                    <a:pt x="1498" y="230"/>
                    <a:pt x="1646" y="230"/>
                  </a:cubicBezTo>
                  <a:cubicBezTo>
                    <a:pt x="1698" y="230"/>
                    <a:pt x="1750" y="233"/>
                    <a:pt x="1802" y="241"/>
                  </a:cubicBezTo>
                  <a:cubicBezTo>
                    <a:pt x="1942" y="264"/>
                    <a:pt x="2060" y="335"/>
                    <a:pt x="2200" y="335"/>
                  </a:cubicBezTo>
                  <a:cubicBezTo>
                    <a:pt x="2221" y="335"/>
                    <a:pt x="2242" y="333"/>
                    <a:pt x="2263" y="330"/>
                  </a:cubicBezTo>
                  <a:cubicBezTo>
                    <a:pt x="2296" y="324"/>
                    <a:pt x="2296" y="271"/>
                    <a:pt x="2263" y="265"/>
                  </a:cubicBezTo>
                  <a:cubicBezTo>
                    <a:pt x="2092" y="232"/>
                    <a:pt x="1932" y="170"/>
                    <a:pt x="1764" y="141"/>
                  </a:cubicBezTo>
                  <a:cubicBezTo>
                    <a:pt x="1726" y="135"/>
                    <a:pt x="1688" y="132"/>
                    <a:pt x="1649" y="132"/>
                  </a:cubicBezTo>
                  <a:cubicBezTo>
                    <a:pt x="1506" y="132"/>
                    <a:pt x="1357" y="166"/>
                    <a:pt x="1218" y="173"/>
                  </a:cubicBezTo>
                  <a:cubicBezTo>
                    <a:pt x="1210" y="174"/>
                    <a:pt x="1203" y="174"/>
                    <a:pt x="1195" y="174"/>
                  </a:cubicBezTo>
                  <a:cubicBezTo>
                    <a:pt x="1010" y="174"/>
                    <a:pt x="844" y="71"/>
                    <a:pt x="668" y="26"/>
                  </a:cubicBezTo>
                  <a:cubicBezTo>
                    <a:pt x="600" y="7"/>
                    <a:pt x="530" y="0"/>
                    <a:pt x="4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 rot="834337">
              <a:off x="1919739" y="4117479"/>
              <a:ext cx="227041" cy="34562"/>
            </a:xfrm>
            <a:custGeom>
              <a:avLst/>
              <a:gdLst/>
              <a:ahLst/>
              <a:cxnLst/>
              <a:rect l="l" t="t" r="r" b="b"/>
              <a:pathLst>
                <a:path w="2378" h="362" extrusionOk="0">
                  <a:moveTo>
                    <a:pt x="520" y="1"/>
                  </a:moveTo>
                  <a:cubicBezTo>
                    <a:pt x="358" y="1"/>
                    <a:pt x="185" y="49"/>
                    <a:pt x="33" y="56"/>
                  </a:cubicBezTo>
                  <a:cubicBezTo>
                    <a:pt x="0" y="56"/>
                    <a:pt x="0" y="106"/>
                    <a:pt x="33" y="109"/>
                  </a:cubicBezTo>
                  <a:cubicBezTo>
                    <a:pt x="37" y="109"/>
                    <a:pt x="42" y="109"/>
                    <a:pt x="46" y="109"/>
                  </a:cubicBezTo>
                  <a:cubicBezTo>
                    <a:pt x="194" y="109"/>
                    <a:pt x="340" y="80"/>
                    <a:pt x="484" y="80"/>
                  </a:cubicBezTo>
                  <a:cubicBezTo>
                    <a:pt x="580" y="80"/>
                    <a:pt x="674" y="93"/>
                    <a:pt x="768" y="136"/>
                  </a:cubicBezTo>
                  <a:cubicBezTo>
                    <a:pt x="925" y="206"/>
                    <a:pt x="1046" y="292"/>
                    <a:pt x="1223" y="319"/>
                  </a:cubicBezTo>
                  <a:cubicBezTo>
                    <a:pt x="1274" y="327"/>
                    <a:pt x="1326" y="330"/>
                    <a:pt x="1378" y="330"/>
                  </a:cubicBezTo>
                  <a:cubicBezTo>
                    <a:pt x="1495" y="330"/>
                    <a:pt x="1615" y="314"/>
                    <a:pt x="1731" y="304"/>
                  </a:cubicBezTo>
                  <a:cubicBezTo>
                    <a:pt x="1786" y="298"/>
                    <a:pt x="1839" y="296"/>
                    <a:pt x="1891" y="296"/>
                  </a:cubicBezTo>
                  <a:cubicBezTo>
                    <a:pt x="2034" y="296"/>
                    <a:pt x="2168" y="317"/>
                    <a:pt x="2313" y="360"/>
                  </a:cubicBezTo>
                  <a:cubicBezTo>
                    <a:pt x="2317" y="361"/>
                    <a:pt x="2321" y="361"/>
                    <a:pt x="2324" y="361"/>
                  </a:cubicBezTo>
                  <a:cubicBezTo>
                    <a:pt x="2363" y="361"/>
                    <a:pt x="2378" y="308"/>
                    <a:pt x="2345" y="283"/>
                  </a:cubicBezTo>
                  <a:cubicBezTo>
                    <a:pt x="2228" y="203"/>
                    <a:pt x="2092" y="179"/>
                    <a:pt x="1950" y="179"/>
                  </a:cubicBezTo>
                  <a:cubicBezTo>
                    <a:pt x="1738" y="179"/>
                    <a:pt x="1511" y="233"/>
                    <a:pt x="1312" y="233"/>
                  </a:cubicBezTo>
                  <a:cubicBezTo>
                    <a:pt x="1306" y="233"/>
                    <a:pt x="1300" y="233"/>
                    <a:pt x="1294" y="233"/>
                  </a:cubicBezTo>
                  <a:cubicBezTo>
                    <a:pt x="1072" y="230"/>
                    <a:pt x="901" y="91"/>
                    <a:pt x="697" y="26"/>
                  </a:cubicBezTo>
                  <a:cubicBezTo>
                    <a:pt x="641" y="8"/>
                    <a:pt x="581" y="1"/>
                    <a:pt x="5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 rot="834337">
              <a:off x="1890569" y="4186829"/>
              <a:ext cx="187132" cy="39240"/>
            </a:xfrm>
            <a:custGeom>
              <a:avLst/>
              <a:gdLst/>
              <a:ahLst/>
              <a:cxnLst/>
              <a:rect l="l" t="t" r="r" b="b"/>
              <a:pathLst>
                <a:path w="1960" h="411" extrusionOk="0">
                  <a:moveTo>
                    <a:pt x="31" y="1"/>
                  </a:moveTo>
                  <a:cubicBezTo>
                    <a:pt x="9" y="1"/>
                    <a:pt x="0" y="35"/>
                    <a:pt x="25" y="43"/>
                  </a:cubicBezTo>
                  <a:cubicBezTo>
                    <a:pt x="155" y="84"/>
                    <a:pt x="291" y="67"/>
                    <a:pt x="423" y="84"/>
                  </a:cubicBezTo>
                  <a:cubicBezTo>
                    <a:pt x="615" y="111"/>
                    <a:pt x="778" y="220"/>
                    <a:pt x="952" y="294"/>
                  </a:cubicBezTo>
                  <a:cubicBezTo>
                    <a:pt x="1154" y="380"/>
                    <a:pt x="1396" y="411"/>
                    <a:pt x="1628" y="411"/>
                  </a:cubicBezTo>
                  <a:cubicBezTo>
                    <a:pt x="1722" y="411"/>
                    <a:pt x="1815" y="406"/>
                    <a:pt x="1903" y="397"/>
                  </a:cubicBezTo>
                  <a:cubicBezTo>
                    <a:pt x="1944" y="391"/>
                    <a:pt x="1959" y="326"/>
                    <a:pt x="1915" y="321"/>
                  </a:cubicBezTo>
                  <a:cubicBezTo>
                    <a:pt x="1552" y="270"/>
                    <a:pt x="1209" y="318"/>
                    <a:pt x="861" y="167"/>
                  </a:cubicBezTo>
                  <a:cubicBezTo>
                    <a:pt x="742" y="117"/>
                    <a:pt x="630" y="67"/>
                    <a:pt x="503" y="37"/>
                  </a:cubicBezTo>
                  <a:cubicBezTo>
                    <a:pt x="350" y="2"/>
                    <a:pt x="190" y="31"/>
                    <a:pt x="37" y="2"/>
                  </a:cubicBezTo>
                  <a:cubicBezTo>
                    <a:pt x="35" y="1"/>
                    <a:pt x="33" y="1"/>
                    <a:pt x="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 rot="834337">
              <a:off x="1890536" y="4284900"/>
              <a:ext cx="111229" cy="17663"/>
            </a:xfrm>
            <a:custGeom>
              <a:avLst/>
              <a:gdLst/>
              <a:ahLst/>
              <a:cxnLst/>
              <a:rect l="l" t="t" r="r" b="b"/>
              <a:pathLst>
                <a:path w="1165" h="185" extrusionOk="0">
                  <a:moveTo>
                    <a:pt x="77" y="1"/>
                  </a:moveTo>
                  <a:cubicBezTo>
                    <a:pt x="64" y="1"/>
                    <a:pt x="52" y="1"/>
                    <a:pt x="39" y="1"/>
                  </a:cubicBezTo>
                  <a:cubicBezTo>
                    <a:pt x="1" y="1"/>
                    <a:pt x="1" y="57"/>
                    <a:pt x="39" y="57"/>
                  </a:cubicBezTo>
                  <a:cubicBezTo>
                    <a:pt x="369" y="63"/>
                    <a:pt x="692" y="185"/>
                    <a:pt x="1023" y="185"/>
                  </a:cubicBezTo>
                  <a:cubicBezTo>
                    <a:pt x="1053" y="185"/>
                    <a:pt x="1083" y="184"/>
                    <a:pt x="1114" y="181"/>
                  </a:cubicBezTo>
                  <a:cubicBezTo>
                    <a:pt x="1164" y="175"/>
                    <a:pt x="1164" y="105"/>
                    <a:pt x="1114" y="102"/>
                  </a:cubicBezTo>
                  <a:cubicBezTo>
                    <a:pt x="769" y="76"/>
                    <a:pt x="422" y="1"/>
                    <a:pt x="7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157" name="Google Shape;3157;p37"/>
          <p:cNvGrpSpPr/>
          <p:nvPr/>
        </p:nvGrpSpPr>
        <p:grpSpPr>
          <a:xfrm>
            <a:off x="8488482" y="1057471"/>
            <a:ext cx="459247" cy="498873"/>
            <a:chOff x="5654292" y="1895316"/>
            <a:chExt cx="459247" cy="498873"/>
          </a:xfrm>
        </p:grpSpPr>
        <p:sp>
          <p:nvSpPr>
            <p:cNvPr id="3158" name="Google Shape;3158;p37"/>
            <p:cNvSpPr/>
            <p:nvPr/>
          </p:nvSpPr>
          <p:spPr>
            <a:xfrm>
              <a:off x="5673680" y="1949435"/>
              <a:ext cx="371578" cy="422330"/>
            </a:xfrm>
            <a:custGeom>
              <a:avLst/>
              <a:gdLst/>
              <a:ahLst/>
              <a:cxnLst/>
              <a:rect l="l" t="t" r="r" b="b"/>
              <a:pathLst>
                <a:path w="2204" h="2505" extrusionOk="0">
                  <a:moveTo>
                    <a:pt x="1675" y="0"/>
                  </a:moveTo>
                  <a:cubicBezTo>
                    <a:pt x="1037" y="810"/>
                    <a:pt x="148" y="1955"/>
                    <a:pt x="1" y="2186"/>
                  </a:cubicBezTo>
                  <a:cubicBezTo>
                    <a:pt x="154" y="2183"/>
                    <a:pt x="565" y="2079"/>
                    <a:pt x="568" y="2079"/>
                  </a:cubicBezTo>
                  <a:lnTo>
                    <a:pt x="580" y="2079"/>
                  </a:lnTo>
                  <a:cubicBezTo>
                    <a:pt x="597" y="2079"/>
                    <a:pt x="612" y="2091"/>
                    <a:pt x="618" y="2109"/>
                  </a:cubicBezTo>
                  <a:lnTo>
                    <a:pt x="745" y="2505"/>
                  </a:lnTo>
                  <a:cubicBezTo>
                    <a:pt x="1306" y="1760"/>
                    <a:pt x="2095" y="700"/>
                    <a:pt x="2204" y="520"/>
                  </a:cubicBezTo>
                  <a:cubicBezTo>
                    <a:pt x="2198" y="517"/>
                    <a:pt x="2186" y="517"/>
                    <a:pt x="2171" y="517"/>
                  </a:cubicBezTo>
                  <a:cubicBezTo>
                    <a:pt x="2033" y="517"/>
                    <a:pt x="1770" y="576"/>
                    <a:pt x="1767" y="576"/>
                  </a:cubicBezTo>
                  <a:cubicBezTo>
                    <a:pt x="1764" y="577"/>
                    <a:pt x="1761" y="577"/>
                    <a:pt x="1758" y="577"/>
                  </a:cubicBezTo>
                  <a:cubicBezTo>
                    <a:pt x="1749" y="577"/>
                    <a:pt x="1741" y="574"/>
                    <a:pt x="1734" y="567"/>
                  </a:cubicBezTo>
                  <a:cubicBezTo>
                    <a:pt x="1726" y="561"/>
                    <a:pt x="1717" y="550"/>
                    <a:pt x="1717" y="538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5654292" y="1923640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1"/>
                  </a:lnTo>
                  <a:cubicBezTo>
                    <a:pt x="1832" y="703"/>
                    <a:pt x="1841" y="714"/>
                    <a:pt x="1849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6"/>
                    <a:pt x="2148" y="670"/>
                    <a:pt x="2286" y="670"/>
                  </a:cubicBezTo>
                  <a:cubicBezTo>
                    <a:pt x="2301" y="670"/>
                    <a:pt x="2313" y="670"/>
                    <a:pt x="2319" y="673"/>
                  </a:cubicBezTo>
                  <a:cubicBezTo>
                    <a:pt x="2210" y="850"/>
                    <a:pt x="1421" y="1913"/>
                    <a:pt x="860" y="2658"/>
                  </a:cubicBezTo>
                  <a:lnTo>
                    <a:pt x="733" y="2262"/>
                  </a:lnTo>
                  <a:cubicBezTo>
                    <a:pt x="727" y="2244"/>
                    <a:pt x="712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69" y="2336"/>
                    <a:pt x="116" y="2339"/>
                  </a:cubicBezTo>
                  <a:cubicBezTo>
                    <a:pt x="263" y="2108"/>
                    <a:pt x="1152" y="963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5"/>
                  </a:cubicBezTo>
                  <a:cubicBezTo>
                    <a:pt x="1" y="2291"/>
                    <a:pt x="9" y="2351"/>
                    <a:pt x="15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1"/>
                    <a:pt x="665" y="2324"/>
                  </a:cubicBezTo>
                  <a:lnTo>
                    <a:pt x="804" y="2761"/>
                  </a:lnTo>
                  <a:cubicBezTo>
                    <a:pt x="810" y="2776"/>
                    <a:pt x="822" y="2788"/>
                    <a:pt x="836" y="2791"/>
                  </a:cubicBezTo>
                  <a:lnTo>
                    <a:pt x="845" y="2791"/>
                  </a:lnTo>
                  <a:cubicBezTo>
                    <a:pt x="857" y="2791"/>
                    <a:pt x="869" y="2785"/>
                    <a:pt x="878" y="2776"/>
                  </a:cubicBezTo>
                  <a:cubicBezTo>
                    <a:pt x="1129" y="2442"/>
                    <a:pt x="2384" y="771"/>
                    <a:pt x="2413" y="676"/>
                  </a:cubicBezTo>
                  <a:cubicBezTo>
                    <a:pt x="2416" y="658"/>
                    <a:pt x="2413" y="638"/>
                    <a:pt x="2402" y="623"/>
                  </a:cubicBezTo>
                  <a:cubicBezTo>
                    <a:pt x="2384" y="596"/>
                    <a:pt x="2348" y="587"/>
                    <a:pt x="2286" y="587"/>
                  </a:cubicBezTo>
                  <a:cubicBezTo>
                    <a:pt x="2174" y="587"/>
                    <a:pt x="1997" y="620"/>
                    <a:pt x="1911" y="638"/>
                  </a:cubicBezTo>
                  <a:lnTo>
                    <a:pt x="1867" y="38"/>
                  </a:lnTo>
                  <a:cubicBezTo>
                    <a:pt x="1864" y="20"/>
                    <a:pt x="1852" y="6"/>
                    <a:pt x="1838" y="3"/>
                  </a:cubicBezTo>
                  <a:cubicBezTo>
                    <a:pt x="1833" y="1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5673680" y="1949435"/>
              <a:ext cx="285090" cy="368549"/>
            </a:xfrm>
            <a:custGeom>
              <a:avLst/>
              <a:gdLst/>
              <a:ahLst/>
              <a:cxnLst/>
              <a:rect l="l" t="t" r="r" b="b"/>
              <a:pathLst>
                <a:path w="1691" h="2186" extrusionOk="0">
                  <a:moveTo>
                    <a:pt x="1675" y="0"/>
                  </a:moveTo>
                  <a:cubicBezTo>
                    <a:pt x="1037" y="812"/>
                    <a:pt x="148" y="1955"/>
                    <a:pt x="1" y="2186"/>
                  </a:cubicBezTo>
                  <a:cubicBezTo>
                    <a:pt x="30" y="2186"/>
                    <a:pt x="66" y="2183"/>
                    <a:pt x="107" y="2177"/>
                  </a:cubicBezTo>
                  <a:cubicBezTo>
                    <a:pt x="636" y="1518"/>
                    <a:pt x="1164" y="860"/>
                    <a:pt x="1690" y="201"/>
                  </a:cubicBezTo>
                  <a:lnTo>
                    <a:pt x="16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5725439" y="1920942"/>
              <a:ext cx="372252" cy="422499"/>
            </a:xfrm>
            <a:custGeom>
              <a:avLst/>
              <a:gdLst/>
              <a:ahLst/>
              <a:cxnLst/>
              <a:rect l="l" t="t" r="r" b="b"/>
              <a:pathLst>
                <a:path w="2208" h="2506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155" y="2183"/>
                    <a:pt x="565" y="2083"/>
                    <a:pt x="571" y="2080"/>
                  </a:cubicBezTo>
                  <a:lnTo>
                    <a:pt x="580" y="2080"/>
                  </a:lnTo>
                  <a:cubicBezTo>
                    <a:pt x="598" y="2080"/>
                    <a:pt x="615" y="2092"/>
                    <a:pt x="618" y="2110"/>
                  </a:cubicBezTo>
                  <a:lnTo>
                    <a:pt x="745" y="2505"/>
                  </a:lnTo>
                  <a:cubicBezTo>
                    <a:pt x="1306" y="1761"/>
                    <a:pt x="2095" y="701"/>
                    <a:pt x="2207" y="521"/>
                  </a:cubicBezTo>
                  <a:cubicBezTo>
                    <a:pt x="2198" y="521"/>
                    <a:pt x="2186" y="518"/>
                    <a:pt x="2172" y="518"/>
                  </a:cubicBezTo>
                  <a:cubicBezTo>
                    <a:pt x="2033" y="518"/>
                    <a:pt x="1770" y="577"/>
                    <a:pt x="1767" y="577"/>
                  </a:cubicBezTo>
                  <a:cubicBezTo>
                    <a:pt x="1765" y="578"/>
                    <a:pt x="1762" y="578"/>
                    <a:pt x="1759" y="578"/>
                  </a:cubicBezTo>
                  <a:cubicBezTo>
                    <a:pt x="1751" y="578"/>
                    <a:pt x="1741" y="575"/>
                    <a:pt x="1735" y="571"/>
                  </a:cubicBezTo>
                  <a:cubicBezTo>
                    <a:pt x="1726" y="562"/>
                    <a:pt x="1720" y="550"/>
                    <a:pt x="1717" y="538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4EE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5706051" y="1895316"/>
              <a:ext cx="407488" cy="470549"/>
            </a:xfrm>
            <a:custGeom>
              <a:avLst/>
              <a:gdLst/>
              <a:ahLst/>
              <a:cxnLst/>
              <a:rect l="l" t="t" r="r" b="b"/>
              <a:pathLst>
                <a:path w="2417" h="2791" extrusionOk="0">
                  <a:moveTo>
                    <a:pt x="1790" y="153"/>
                  </a:moveTo>
                  <a:lnTo>
                    <a:pt x="1832" y="690"/>
                  </a:lnTo>
                  <a:cubicBezTo>
                    <a:pt x="1832" y="702"/>
                    <a:pt x="1841" y="714"/>
                    <a:pt x="1850" y="720"/>
                  </a:cubicBezTo>
                  <a:cubicBezTo>
                    <a:pt x="1856" y="727"/>
                    <a:pt x="1864" y="730"/>
                    <a:pt x="1873" y="730"/>
                  </a:cubicBezTo>
                  <a:cubicBezTo>
                    <a:pt x="1876" y="730"/>
                    <a:pt x="1879" y="730"/>
                    <a:pt x="1882" y="729"/>
                  </a:cubicBezTo>
                  <a:cubicBezTo>
                    <a:pt x="1885" y="729"/>
                    <a:pt x="2148" y="670"/>
                    <a:pt x="2287" y="670"/>
                  </a:cubicBezTo>
                  <a:cubicBezTo>
                    <a:pt x="2301" y="670"/>
                    <a:pt x="2313" y="673"/>
                    <a:pt x="2319" y="673"/>
                  </a:cubicBezTo>
                  <a:cubicBezTo>
                    <a:pt x="2210" y="853"/>
                    <a:pt x="1421" y="1913"/>
                    <a:pt x="860" y="2660"/>
                  </a:cubicBezTo>
                  <a:lnTo>
                    <a:pt x="733" y="2262"/>
                  </a:lnTo>
                  <a:cubicBezTo>
                    <a:pt x="727" y="2244"/>
                    <a:pt x="713" y="2232"/>
                    <a:pt x="695" y="2232"/>
                  </a:cubicBezTo>
                  <a:lnTo>
                    <a:pt x="683" y="2232"/>
                  </a:lnTo>
                  <a:cubicBezTo>
                    <a:pt x="680" y="2235"/>
                    <a:pt x="270" y="2335"/>
                    <a:pt x="116" y="2338"/>
                  </a:cubicBezTo>
                  <a:cubicBezTo>
                    <a:pt x="264" y="2108"/>
                    <a:pt x="1153" y="965"/>
                    <a:pt x="1790" y="153"/>
                  </a:cubicBezTo>
                  <a:close/>
                  <a:moveTo>
                    <a:pt x="1823" y="0"/>
                  </a:moveTo>
                  <a:cubicBezTo>
                    <a:pt x="1811" y="0"/>
                    <a:pt x="1799" y="6"/>
                    <a:pt x="1790" y="17"/>
                  </a:cubicBezTo>
                  <a:cubicBezTo>
                    <a:pt x="1" y="2291"/>
                    <a:pt x="10" y="2350"/>
                    <a:pt x="16" y="2374"/>
                  </a:cubicBezTo>
                  <a:cubicBezTo>
                    <a:pt x="24" y="2424"/>
                    <a:pt x="86" y="2424"/>
                    <a:pt x="110" y="2424"/>
                  </a:cubicBezTo>
                  <a:cubicBezTo>
                    <a:pt x="240" y="2424"/>
                    <a:pt x="556" y="2350"/>
                    <a:pt x="665" y="2324"/>
                  </a:cubicBezTo>
                  <a:lnTo>
                    <a:pt x="804" y="2761"/>
                  </a:lnTo>
                  <a:cubicBezTo>
                    <a:pt x="810" y="2775"/>
                    <a:pt x="822" y="2787"/>
                    <a:pt x="837" y="2790"/>
                  </a:cubicBezTo>
                  <a:lnTo>
                    <a:pt x="845" y="2790"/>
                  </a:lnTo>
                  <a:cubicBezTo>
                    <a:pt x="857" y="2790"/>
                    <a:pt x="869" y="2784"/>
                    <a:pt x="878" y="2775"/>
                  </a:cubicBezTo>
                  <a:cubicBezTo>
                    <a:pt x="1129" y="2442"/>
                    <a:pt x="2384" y="770"/>
                    <a:pt x="2414" y="676"/>
                  </a:cubicBezTo>
                  <a:cubicBezTo>
                    <a:pt x="2417" y="658"/>
                    <a:pt x="2414" y="637"/>
                    <a:pt x="2402" y="623"/>
                  </a:cubicBezTo>
                  <a:cubicBezTo>
                    <a:pt x="2384" y="599"/>
                    <a:pt x="2349" y="587"/>
                    <a:pt x="2287" y="587"/>
                  </a:cubicBezTo>
                  <a:cubicBezTo>
                    <a:pt x="2174" y="587"/>
                    <a:pt x="1997" y="620"/>
                    <a:pt x="1912" y="637"/>
                  </a:cubicBezTo>
                  <a:lnTo>
                    <a:pt x="1867" y="38"/>
                  </a:lnTo>
                  <a:cubicBezTo>
                    <a:pt x="1864" y="20"/>
                    <a:pt x="1852" y="8"/>
                    <a:pt x="1835" y="2"/>
                  </a:cubicBezTo>
                  <a:cubicBezTo>
                    <a:pt x="1831" y="1"/>
                    <a:pt x="1827" y="0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5725439" y="1920942"/>
              <a:ext cx="285090" cy="368717"/>
            </a:xfrm>
            <a:custGeom>
              <a:avLst/>
              <a:gdLst/>
              <a:ahLst/>
              <a:cxnLst/>
              <a:rect l="l" t="t" r="r" b="b"/>
              <a:pathLst>
                <a:path w="1691" h="2187" extrusionOk="0">
                  <a:moveTo>
                    <a:pt x="1675" y="1"/>
                  </a:moveTo>
                  <a:cubicBezTo>
                    <a:pt x="1038" y="813"/>
                    <a:pt x="152" y="1956"/>
                    <a:pt x="1" y="2186"/>
                  </a:cubicBezTo>
                  <a:cubicBezTo>
                    <a:pt x="30" y="2186"/>
                    <a:pt x="66" y="2183"/>
                    <a:pt x="107" y="2178"/>
                  </a:cubicBezTo>
                  <a:cubicBezTo>
                    <a:pt x="636" y="1519"/>
                    <a:pt x="1162" y="860"/>
                    <a:pt x="1690" y="202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164" name="Google Shape;3164;p37"/>
          <p:cNvSpPr/>
          <p:nvPr/>
        </p:nvSpPr>
        <p:spPr>
          <a:xfrm>
            <a:off x="6503913" y="2004060"/>
            <a:ext cx="98964" cy="68955"/>
          </a:xfrm>
          <a:custGeom>
            <a:avLst/>
            <a:gdLst/>
            <a:ahLst/>
            <a:cxnLst/>
            <a:rect l="l" t="t" r="r" b="b"/>
            <a:pathLst>
              <a:path w="587" h="409" extrusionOk="0">
                <a:moveTo>
                  <a:pt x="136" y="0"/>
                </a:moveTo>
                <a:cubicBezTo>
                  <a:pt x="56" y="0"/>
                  <a:pt x="1" y="113"/>
                  <a:pt x="88" y="156"/>
                </a:cubicBezTo>
                <a:cubicBezTo>
                  <a:pt x="153" y="189"/>
                  <a:pt x="215" y="227"/>
                  <a:pt x="274" y="274"/>
                </a:cubicBezTo>
                <a:cubicBezTo>
                  <a:pt x="339" y="324"/>
                  <a:pt x="395" y="378"/>
                  <a:pt x="475" y="404"/>
                </a:cubicBezTo>
                <a:cubicBezTo>
                  <a:pt x="483" y="407"/>
                  <a:pt x="490" y="408"/>
                  <a:pt x="497" y="408"/>
                </a:cubicBezTo>
                <a:cubicBezTo>
                  <a:pt x="549" y="408"/>
                  <a:pt x="586" y="341"/>
                  <a:pt x="558" y="295"/>
                </a:cubicBezTo>
                <a:cubicBezTo>
                  <a:pt x="481" y="165"/>
                  <a:pt x="310" y="68"/>
                  <a:pt x="174" y="8"/>
                </a:cubicBezTo>
                <a:cubicBezTo>
                  <a:pt x="161" y="3"/>
                  <a:pt x="148" y="0"/>
                  <a:pt x="136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1451750" y="385458"/>
            <a:ext cx="6643662" cy="4619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AutoNum type="arabicPeriod"/>
            </a:pPr>
            <a:r>
              <a:rPr lang="en-US" sz="18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affordable </a:t>
            </a:r>
            <a:r>
              <a:rPr lang="en-US" sz="1800" dirty="0"/>
              <a:t>/</a:t>
            </a:r>
            <a:r>
              <a:rPr lang="en-US" sz="1800" dirty="0" err="1"/>
              <a:t>əˈfɔːdəbl</a:t>
            </a:r>
            <a:r>
              <a:rPr lang="en-US" sz="1800" dirty="0"/>
              <a:t>/  </a:t>
            </a:r>
            <a:r>
              <a:rPr lang="en-US" sz="1800" b="1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adj., able to be paid for; not too expensive 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b="1" dirty="0" err="1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quá </a:t>
            </a:r>
            <a:r>
              <a:rPr lang="en-US" sz="1800" b="1" dirty="0" err="1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đắt</a:t>
            </a: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b="1" dirty="0" err="1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phải</a:t>
            </a: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chăng</a:t>
            </a: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có </a:t>
            </a:r>
            <a:r>
              <a:rPr lang="en-US" sz="1800" b="1" dirty="0" err="1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thê</a:t>
            </a: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̉ chi </a:t>
            </a:r>
            <a:r>
              <a:rPr lang="en-US" sz="1800" b="1" dirty="0" err="1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</a:t>
            </a: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̉</a:t>
            </a:r>
          </a:p>
          <a:p>
            <a:pPr marL="342900" indent="-342900">
              <a:lnSpc>
                <a:spcPct val="150000"/>
              </a:lnSpc>
              <a:buFont typeface="Arial"/>
              <a:buAutoNum type="alphaLcPeriod"/>
            </a:pPr>
            <a:r>
              <a:rPr lang="en-US" sz="18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company's first priority was to find an </a:t>
            </a:r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affordable</a:t>
            </a:r>
            <a:r>
              <a:rPr lang="en-US" sz="18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phone system. </a:t>
            </a:r>
          </a:p>
          <a:p>
            <a:pPr marL="342900" indent="-342900">
              <a:lnSpc>
                <a:spcPct val="150000"/>
              </a:lnSpc>
              <a:buFont typeface="Arial"/>
              <a:buAutoNum type="alphaLcPeriod"/>
            </a:pPr>
            <a:r>
              <a:rPr lang="en-US" sz="18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Obviously, the computer systems that are </a:t>
            </a:r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affordable</a:t>
            </a:r>
            <a:r>
              <a:rPr lang="en-US" sz="18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a Fortune 500 company will not be </a:t>
            </a:r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affordable</a:t>
            </a:r>
            <a:r>
              <a:rPr lang="en-US" sz="18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a small company.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Word family: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Afford: (v)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affordability (n)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001A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Affordably (adv.)</a:t>
            </a:r>
          </a:p>
        </p:txBody>
      </p:sp>
      <p:pic>
        <p:nvPicPr>
          <p:cNvPr id="228" name="affordabl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68603" y="2627646"/>
            <a:ext cx="406572" cy="40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7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861" fill="hold"/>
                                        <p:tgtEl>
                                          <p:spTgt spid="2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8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8"/>
                </p:tgtEl>
              </p:cMediaNode>
            </p:audio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Class Planning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A74FF"/>
      </a:accent1>
      <a:accent2>
        <a:srgbClr val="EB1085"/>
      </a:accent2>
      <a:accent3>
        <a:srgbClr val="FFB12E"/>
      </a:accent3>
      <a:accent4>
        <a:srgbClr val="4EE27A"/>
      </a:accent4>
      <a:accent5>
        <a:srgbClr val="F5DA3E"/>
      </a:accent5>
      <a:accent6>
        <a:srgbClr val="FEDFB1"/>
      </a:accent6>
      <a:hlink>
        <a:srgbClr val="4A74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876</TotalTime>
  <Words>854</Words>
  <Application>Microsoft Office PowerPoint</Application>
  <PresentationFormat>On-screen Show (16:9)</PresentationFormat>
  <Paragraphs>103</Paragraphs>
  <Slides>32</Slides>
  <Notes>16</Notes>
  <HiddenSlides>0</HiddenSlides>
  <MMClips>22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4" baseType="lpstr">
      <vt:lpstr>Calibri</vt:lpstr>
      <vt:lpstr>Fira Sans Extra Condensed</vt:lpstr>
      <vt:lpstr>Segoe UI</vt:lpstr>
      <vt:lpstr>Fira Sans</vt:lpstr>
      <vt:lpstr>A4.RokkittBold-Serif</vt:lpstr>
      <vt:lpstr>A4.RokkittExtraBold-Serif</vt:lpstr>
      <vt:lpstr>Arial</vt:lpstr>
      <vt:lpstr>Roboto</vt:lpstr>
      <vt:lpstr>Trebuchet MS</vt:lpstr>
      <vt:lpstr>Wingdings 3</vt:lpstr>
      <vt:lpstr>Class Planning Infographics by Slidesgo</vt:lpstr>
      <vt:lpstr>Facet</vt:lpstr>
      <vt:lpstr>TOEIC 250</vt:lpstr>
      <vt:lpstr>WHAT DO WE LEARN TODAY?</vt:lpstr>
      <vt:lpstr>PowerPoint Presentation</vt:lpstr>
      <vt:lpstr>PowerPoint Presentation</vt:lpstr>
      <vt:lpstr>VOCABULARY  PRACTICE</vt:lpstr>
      <vt:lpstr>quizlet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Planning Infographics</dc:title>
  <dc:creator>NTHa</dc:creator>
  <cp:lastModifiedBy>user</cp:lastModifiedBy>
  <cp:revision>75</cp:revision>
  <dcterms:modified xsi:type="dcterms:W3CDTF">2021-11-02T03:15:22Z</dcterms:modified>
</cp:coreProperties>
</file>